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tiff" ContentType="image/tif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14999808" r:id="rId3"/>
    <p:sldId id="14999639" r:id="rId4"/>
    <p:sldId id="1629" r:id="rId5"/>
    <p:sldId id="4099659" r:id="rId7"/>
    <p:sldId id="14999504" r:id="rId8"/>
    <p:sldId id="4099908" r:id="rId9"/>
    <p:sldId id="14999588" r:id="rId10"/>
    <p:sldId id="15001678" r:id="rId11"/>
    <p:sldId id="14999509" r:id="rId12"/>
    <p:sldId id="14999820" r:id="rId13"/>
    <p:sldId id="15002029" r:id="rId14"/>
    <p:sldId id="14999809" r:id="rId15"/>
    <p:sldId id="15002229" r:id="rId16"/>
    <p:sldId id="15002186" r:id="rId17"/>
    <p:sldId id="14999821" r:id="rId18"/>
    <p:sldId id="14999812" r:id="rId19"/>
    <p:sldId id="15002217" r:id="rId20"/>
    <p:sldId id="15002218" r:id="rId21"/>
    <p:sldId id="15002219" r:id="rId22"/>
    <p:sldId id="15002220" r:id="rId23"/>
    <p:sldId id="15002221" r:id="rId24"/>
    <p:sldId id="15002222" r:id="rId25"/>
    <p:sldId id="14999814" r:id="rId26"/>
    <p:sldId id="15002223" r:id="rId27"/>
    <p:sldId id="14999822" r:id="rId28"/>
    <p:sldId id="15002078" r:id="rId29"/>
    <p:sldId id="15002021" r:id="rId30"/>
    <p:sldId id="15002030" r:id="rId31"/>
    <p:sldId id="15002164" r:id="rId32"/>
    <p:sldId id="14999819" r:id="rId33"/>
    <p:sldId id="15001989" r:id="rId34"/>
    <p:sldId id="15001999" r:id="rId35"/>
    <p:sldId id="14999596" r:id="rId36"/>
    <p:sldId id="15002230" r:id="rId37"/>
    <p:sldId id="14999816" r:id="rId38"/>
    <p:sldId id="14999811" r:id="rId39"/>
    <p:sldId id="15002015" r:id="rId40"/>
    <p:sldId id="15002016" r:id="rId41"/>
    <p:sldId id="15002017" r:id="rId42"/>
    <p:sldId id="15002020" r:id="rId43"/>
    <p:sldId id="14999810" r:id="rId44"/>
    <p:sldId id="15002099" r:id="rId45"/>
    <p:sldId id="14999817" r:id="rId46"/>
    <p:sldId id="284" r:id="rId47"/>
    <p:sldId id="14999593" r:id="rId48"/>
    <p:sldId id="4099836" r:id="rId49"/>
    <p:sldId id="14999818" r:id="rId50"/>
    <p:sldId id="4099642" r:id="rId51"/>
    <p:sldId id="292"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FDF9B82-8596-430D-AF14-A2AD16B1084D}">
          <p14:sldIdLst>
            <p14:sldId id="14999808"/>
            <p14:sldId id="14999639"/>
          </p14:sldIdLst>
        </p14:section>
        <p14:section name="公司介绍" id="{09F0FC9A-2893-4A2C-B9D7-AF8709D0BAE1}">
          <p14:sldIdLst>
            <p14:sldId id="1629"/>
            <p14:sldId id="4099659"/>
            <p14:sldId id="14999504"/>
            <p14:sldId id="4099908"/>
            <p14:sldId id="14999588"/>
            <p14:sldId id="15001678"/>
            <p14:sldId id="14999509"/>
            <p14:sldId id="14999820"/>
          </p14:sldIdLst>
        </p14:section>
        <p14:section name="FDC MVA POC介绍" id="{68998860-344F-4107-A9DE-87FFA25DD9F1}">
          <p14:sldIdLst>
            <p14:sldId id="15002029"/>
            <p14:sldId id="14999809"/>
            <p14:sldId id="15002229"/>
            <p14:sldId id="15002186"/>
            <p14:sldId id="14999821"/>
            <p14:sldId id="14999812"/>
          </p14:sldIdLst>
        </p14:section>
        <p14:section name="Case分析逻辑说及明析算法介绍" id="{FB1F61F9-0BF9-4873-A795-F855C333E5C3}">
          <p14:sldIdLst>
            <p14:sldId id="15002217"/>
            <p14:sldId id="15002218"/>
            <p14:sldId id="15002219"/>
            <p14:sldId id="15002220"/>
            <p14:sldId id="15002221"/>
            <p14:sldId id="15002222"/>
            <p14:sldId id="14999814"/>
            <p14:sldId id="15002223"/>
            <p14:sldId id="14999822"/>
          </p14:sldIdLst>
        </p14:section>
        <p14:section name="MVA 分析结果展示" id="{14E21018-C2E0-4142-AA0F-550D6927C107}">
          <p14:sldIdLst>
            <p14:sldId id="15002078"/>
            <p14:sldId id="15002021"/>
            <p14:sldId id="15002030"/>
            <p14:sldId id="15002164"/>
            <p14:sldId id="14999819"/>
          </p14:sldIdLst>
        </p14:section>
        <p14:section name="IKAS AIAM介绍及使用Demo" id="{AB096C24-38BA-455B-85FD-D5E6B9FA5A5A}">
          <p14:sldIdLst>
            <p14:sldId id="15001989"/>
            <p14:sldId id="15001999"/>
            <p14:sldId id="14999596"/>
            <p14:sldId id="15002230"/>
            <p14:sldId id="14999816"/>
            <p14:sldId id="14999811"/>
            <p14:sldId id="15002015"/>
            <p14:sldId id="15002016"/>
            <p14:sldId id="15002017"/>
            <p14:sldId id="15002020"/>
            <p14:sldId id="14999810"/>
          </p14:sldIdLst>
        </p14:section>
        <p14:section name="发展及展望" id="{FE95F26A-0441-44E4-A6B0-6EBCA2A48C82}">
          <p14:sldIdLst>
            <p14:sldId id="15002099"/>
            <p14:sldId id="14999817"/>
            <p14:sldId id="284"/>
            <p14:sldId id="14999593"/>
            <p14:sldId id="4099836"/>
            <p14:sldId id="14999818"/>
            <p14:sldId id="4099642"/>
          </p14:sldIdLst>
        </p14:section>
        <p14:section name="大数据基座简介" id="{97806BA1-92A7-4339-9EEB-846091B68785}">
          <p14:sldIdLst/>
        </p14:section>
        <p14:section name="讨论" id="{D015FDE2-6459-4588-82B1-7B219AC9EDC4}">
          <p14:sldIdLst>
            <p14:sldId id="29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KAS" initials="I" lastIdx="6" clrIdx="0"/>
  <p:cmAuthor id="2" name="GD IKAS" initials="GI"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77"/>
    <a:srgbClr val="00DBE6"/>
    <a:srgbClr val="00278A"/>
    <a:srgbClr val="0269B6"/>
    <a:srgbClr val="516AE9"/>
    <a:srgbClr val="0E7FDD"/>
    <a:srgbClr val="7489E2"/>
    <a:srgbClr val="0483D8"/>
    <a:srgbClr val="2993E3"/>
    <a:srgbClr val="002B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0" autoAdjust="0"/>
    <p:restoredTop sz="90270" autoAdjust="0"/>
  </p:normalViewPr>
  <p:slideViewPr>
    <p:cSldViewPr snapToGrid="0">
      <p:cViewPr>
        <p:scale>
          <a:sx n="75" d="100"/>
          <a:sy n="75" d="100"/>
        </p:scale>
        <p:origin x="1008" y="6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7" Type="http://schemas.openxmlformats.org/officeDocument/2006/relationships/tags" Target="tags/tag72.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BA6D-48CD-4309-A55D-874E6FFBBE76}"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A555C-52EB-454A-AF4A-09D9FD3DB4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case</a:t>
            </a:r>
            <a:r>
              <a:rPr lang="zh-CN" altLang="en-US" dirty="0"/>
              <a:t>进度更新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946E478-B08A-4E4C-80BF-450D2EBCCF0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6A555C-52EB-454A-AF4A-09D9FD3DB43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强调算法的多样性</a:t>
            </a:r>
            <a:endParaRPr lang="zh-CN" altLang="en-US" dirty="0"/>
          </a:p>
          <a:p>
            <a:r>
              <a:rPr lang="zh-CN" altLang="en-US" dirty="0"/>
              <a:t>对大数据源的适配性</a:t>
            </a:r>
            <a:endParaRPr lang="zh-CN" altLang="en-US" dirty="0"/>
          </a:p>
        </p:txBody>
      </p:sp>
      <p:sp>
        <p:nvSpPr>
          <p:cNvPr id="4" name="灯片编号占位符 3"/>
          <p:cNvSpPr>
            <a:spLocks noGrp="1"/>
          </p:cNvSpPr>
          <p:nvPr>
            <p:ph type="sldNum" sz="quarter" idx="5"/>
          </p:nvPr>
        </p:nvSpPr>
        <p:spPr/>
        <p:txBody>
          <a:bodyPr/>
          <a:lstStyle/>
          <a:p>
            <a:fld id="{156A555C-52EB-454A-AF4A-09D9FD3DB43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6A555C-52EB-454A-AF4A-09D9FD3DB43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 修复性维护：属于事后维护，亡羊补牢。</a:t>
            </a:r>
            <a:endParaRPr lang="zh-CN" altLang="en-US" dirty="0"/>
          </a:p>
          <a:p>
            <a:endParaRPr lang="zh-CN" altLang="en-US" dirty="0"/>
          </a:p>
          <a:p>
            <a:r>
              <a:rPr lang="zh-CN" altLang="en-US" dirty="0"/>
              <a:t>2) 预防性维护：属于事先维护，基于时间、性能等条件对设备进行定期维修，但更多是基于经验。</a:t>
            </a:r>
            <a:endParaRPr lang="zh-CN" altLang="en-US" dirty="0"/>
          </a:p>
          <a:p>
            <a:endParaRPr lang="zh-CN" altLang="en-US" dirty="0"/>
          </a:p>
          <a:p>
            <a:r>
              <a:rPr lang="zh-CN" altLang="en-US" dirty="0"/>
              <a:t>3) 预测性维护：属于事先维护，基于安装在设备上的各种传感器，实时监控设备运行状态，更准确的判断故障何时发生。如果发现故障隐患，自动触发报警或修理命令。</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6A555C-52EB-454A-AF4A-09D9FD3DB4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一是光刻（Photolithography）；二是离子注入（Ion Implantation）；三是扩散（Diffusion）；四是薄膜淀积（Deposition）；五是刻蚀（Etch）；六是化学机械研磨（Chemical Mechanical Polishing，CMP）</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56A555C-52EB-454A-AF4A-09D9FD3DB4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jpeg"/><Relationship Id="rId7" Type="http://schemas.openxmlformats.org/officeDocument/2006/relationships/image" Target="../media/image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矩形 16"/>
          <p:cNvSpPr/>
          <p:nvPr userDrawn="1"/>
        </p:nvSpPr>
        <p:spPr>
          <a:xfrm>
            <a:off x="908172" y="5965832"/>
            <a:ext cx="2764668" cy="230832"/>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900" kern="1200" baseline="0" noProof="1">
                <a:solidFill>
                  <a:schemeClr val="bg1">
                    <a:lumMod val="65000"/>
                  </a:schemeClr>
                </a:solidFill>
                <a:latin typeface="思源黑体 CN Regular" panose="020B0500000000000000" pitchFamily="34" charset="-122"/>
                <a:ea typeface="思源黑体 CN Regular" panose="020B0500000000000000" pitchFamily="34" charset="-122"/>
                <a:cs typeface="+mn-cs"/>
              </a:rPr>
              <a:t>Copyright©IKAS Info 2023. All rights reserved</a:t>
            </a:r>
            <a:endParaRPr lang="en-US" altLang="zh-CN" sz="900" kern="1200" baseline="0" noProof="1">
              <a:solidFill>
                <a:schemeClr val="bg1">
                  <a:lumMod val="65000"/>
                </a:schemeClr>
              </a:solidFill>
              <a:latin typeface="思源黑体 CN Regular" panose="020B0500000000000000" pitchFamily="34" charset="-122"/>
              <a:ea typeface="思源黑体 CN Regular" panose="020B0500000000000000" pitchFamily="34" charset="-122"/>
              <a:cs typeface="+mn-cs"/>
            </a:endParaRPr>
          </a:p>
        </p:txBody>
      </p:sp>
      <p:grpSp>
        <p:nvGrpSpPr>
          <p:cNvPr id="21" name="组合 20"/>
          <p:cNvGrpSpPr>
            <a:grpSpLocks noChangeAspect="1"/>
          </p:cNvGrpSpPr>
          <p:nvPr userDrawn="1"/>
        </p:nvGrpSpPr>
        <p:grpSpPr>
          <a:xfrm>
            <a:off x="599853" y="6010773"/>
            <a:ext cx="269749" cy="201280"/>
            <a:chOff x="4779227" y="1240007"/>
            <a:chExt cx="2306479" cy="1721037"/>
          </a:xfrm>
        </p:grpSpPr>
        <p:grpSp>
          <p:nvGrpSpPr>
            <p:cNvPr id="22" name="组合 21"/>
            <p:cNvGrpSpPr/>
            <p:nvPr userDrawn="1"/>
          </p:nvGrpSpPr>
          <p:grpSpPr>
            <a:xfrm>
              <a:off x="4779227" y="1240007"/>
              <a:ext cx="2306479" cy="1721037"/>
              <a:chOff x="7592035" y="1256487"/>
              <a:chExt cx="2306479" cy="1721037"/>
            </a:xfrm>
          </p:grpSpPr>
          <p:sp>
            <p:nvSpPr>
              <p:cNvPr id="27" name="六边形 26"/>
              <p:cNvSpPr/>
              <p:nvPr userDrawn="1"/>
            </p:nvSpPr>
            <p:spPr>
              <a:xfrm rot="16200000">
                <a:off x="7880665" y="1373441"/>
                <a:ext cx="1721037" cy="1487130"/>
              </a:xfrm>
              <a:prstGeom prst="hexagon">
                <a:avLst/>
              </a:prstGeom>
              <a:noFill/>
              <a:ln w="22225">
                <a:gradFill>
                  <a:gsLst>
                    <a:gs pos="0">
                      <a:schemeClr val="tx1">
                        <a:lumMod val="75000"/>
                        <a:lumOff val="25000"/>
                        <a:alpha val="50000"/>
                      </a:schemeClr>
                    </a:gs>
                    <a:gs pos="55000">
                      <a:schemeClr val="bg1">
                        <a:lumMod val="65000"/>
                      </a:schemeClr>
                    </a:gs>
                    <a:gs pos="78000">
                      <a:schemeClr val="bg1">
                        <a:lumMod val="65000"/>
                      </a:schemeClr>
                    </a:gs>
                    <a:gs pos="100000">
                      <a:schemeClr val="bg1">
                        <a:lumMod val="6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椭圆 27"/>
              <p:cNvSpPr/>
              <p:nvPr userDrawn="1"/>
            </p:nvSpPr>
            <p:spPr>
              <a:xfrm rot="21034618">
                <a:off x="7592035" y="1494683"/>
                <a:ext cx="2298295" cy="1244640"/>
              </a:xfrm>
              <a:prstGeom prst="ellipse">
                <a:avLst/>
              </a:prstGeom>
              <a:noFill/>
              <a:ln w="25400">
                <a:gradFill>
                  <a:gsLst>
                    <a:gs pos="0">
                      <a:schemeClr val="tx1">
                        <a:lumMod val="75000"/>
                        <a:lumOff val="25000"/>
                        <a:alpha val="10000"/>
                      </a:schemeClr>
                    </a:gs>
                    <a:gs pos="55000">
                      <a:schemeClr val="bg1">
                        <a:lumMod val="65000"/>
                      </a:schemeClr>
                    </a:gs>
                    <a:gs pos="78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rot="19718803">
                <a:off x="7600219" y="1486505"/>
                <a:ext cx="2298295" cy="1244640"/>
              </a:xfrm>
              <a:prstGeom prst="ellipse">
                <a:avLst/>
              </a:prstGeom>
              <a:noFill/>
              <a:ln w="25400">
                <a:gradFill>
                  <a:gsLst>
                    <a:gs pos="0">
                      <a:schemeClr val="tx1">
                        <a:lumMod val="75000"/>
                        <a:lumOff val="25000"/>
                        <a:alpha val="10000"/>
                      </a:schemeClr>
                    </a:gs>
                    <a:gs pos="55000">
                      <a:schemeClr val="bg1">
                        <a:lumMod val="65000"/>
                      </a:schemeClr>
                    </a:gs>
                    <a:gs pos="78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5" name="直接连接符 24"/>
            <p:cNvCxnSpPr>
              <a:stCxn id="27" idx="5"/>
            </p:cNvCxnSpPr>
            <p:nvPr userDrawn="1"/>
          </p:nvCxnSpPr>
          <p:spPr>
            <a:xfrm>
              <a:off x="5184812" y="1611791"/>
              <a:ext cx="0" cy="37417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7" idx="0"/>
              <a:endCxn id="27" idx="1"/>
            </p:cNvCxnSpPr>
            <p:nvPr userDrawn="1"/>
          </p:nvCxnSpPr>
          <p:spPr>
            <a:xfrm>
              <a:off x="5928377" y="1240007"/>
              <a:ext cx="743565" cy="371784"/>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0" name="图片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9853" y="478424"/>
            <a:ext cx="1448163" cy="523748"/>
          </a:xfrm>
          <a:prstGeom prst="rect">
            <a:avLst/>
          </a:prstGeom>
        </p:spPr>
      </p:pic>
      <p:sp>
        <p:nvSpPr>
          <p:cNvPr id="31" name="文本占位符 19"/>
          <p:cNvSpPr>
            <a:spLocks noGrp="1"/>
          </p:cNvSpPr>
          <p:nvPr>
            <p:ph type="body" sz="quarter" idx="10" hasCustomPrompt="1"/>
          </p:nvPr>
        </p:nvSpPr>
        <p:spPr>
          <a:xfrm>
            <a:off x="599853" y="3346879"/>
            <a:ext cx="8326316" cy="478362"/>
          </a:xfrm>
        </p:spPr>
        <p:txBody>
          <a:bodyPr/>
          <a:lstStyle>
            <a:lvl1pPr marL="0" indent="0" algn="l">
              <a:lnSpc>
                <a:spcPct val="125000"/>
              </a:lnSpc>
              <a:spcBef>
                <a:spcPts val="0"/>
              </a:spcBef>
              <a:buNone/>
              <a:defRPr sz="2000" baseline="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lvl="0"/>
            <a:r>
              <a:rPr lang="zh-CN" altLang="en-US" dirty="0"/>
              <a:t>副标题</a:t>
            </a:r>
            <a:endParaRPr lang="en-US" altLang="zh-CN" dirty="0"/>
          </a:p>
        </p:txBody>
      </p:sp>
      <p:sp>
        <p:nvSpPr>
          <p:cNvPr id="32" name="文本占位符 22"/>
          <p:cNvSpPr>
            <a:spLocks noGrp="1"/>
          </p:cNvSpPr>
          <p:nvPr>
            <p:ph type="body" sz="quarter" idx="11" hasCustomPrompt="1"/>
          </p:nvPr>
        </p:nvSpPr>
        <p:spPr>
          <a:xfrm>
            <a:off x="599853" y="2393400"/>
            <a:ext cx="6501911" cy="802516"/>
          </a:xfrm>
        </p:spPr>
        <p:txBody>
          <a:bodyPr anchor="ctr">
            <a:normAutofit/>
          </a:bodyPr>
          <a:lstStyle>
            <a:lvl1pPr marL="0" indent="0" algn="l">
              <a:lnSpc>
                <a:spcPct val="125000"/>
              </a:lnSpc>
              <a:spcBef>
                <a:spcPts val="0"/>
              </a:spcBef>
              <a:buNone/>
              <a:defRPr sz="3600" b="1" baseline="0">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vl2pPr marL="457200" indent="0" algn="ctr">
              <a:buNone/>
              <a:defRPr sz="3200">
                <a:solidFill>
                  <a:schemeClr val="bg1"/>
                </a:solidFill>
                <a:latin typeface="等线" panose="02010600030101010101" pitchFamily="2" charset="-122"/>
                <a:ea typeface="等线" panose="02010600030101010101" pitchFamily="2" charset="-122"/>
              </a:defRPr>
            </a:lvl2pPr>
            <a:lvl3pPr marL="914400" indent="0" algn="ctr">
              <a:buNone/>
              <a:defRPr sz="2800">
                <a:solidFill>
                  <a:schemeClr val="bg1"/>
                </a:solidFill>
                <a:latin typeface="等线" panose="02010600030101010101" pitchFamily="2" charset="-122"/>
                <a:ea typeface="等线" panose="02010600030101010101" pitchFamily="2" charset="-122"/>
              </a:defRPr>
            </a:lvl3pPr>
            <a:lvl4pPr marL="1371600" indent="0" algn="ctr">
              <a:buNone/>
              <a:defRPr sz="2400">
                <a:solidFill>
                  <a:schemeClr val="bg1"/>
                </a:solidFill>
                <a:latin typeface="等线" panose="02010600030101010101" pitchFamily="2" charset="-122"/>
                <a:ea typeface="等线" panose="02010600030101010101" pitchFamily="2" charset="-122"/>
              </a:defRPr>
            </a:lvl4pPr>
            <a:lvl5pPr marL="1828800" indent="0" algn="ctr">
              <a:buNone/>
              <a:defRPr sz="2400">
                <a:solidFill>
                  <a:schemeClr val="bg1"/>
                </a:solidFill>
                <a:latin typeface="等线" panose="02010600030101010101" pitchFamily="2" charset="-122"/>
                <a:ea typeface="等线" panose="02010600030101010101" pitchFamily="2" charset="-122"/>
              </a:defRPr>
            </a:lvl5pPr>
          </a:lstStyle>
          <a:p>
            <a:pPr lvl="0"/>
            <a:r>
              <a:rPr lang="zh-CN" altLang="en-US" dirty="0"/>
              <a:t>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纯白-主标题">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038599" y="6421996"/>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978"/>
            <a:ext cx="895860" cy="324000"/>
          </a:xfrm>
          <a:prstGeom prst="rect">
            <a:avLst/>
          </a:prstGeom>
        </p:spPr>
      </p:pic>
      <p:sp>
        <p:nvSpPr>
          <p:cNvPr id="15" name="标题 1"/>
          <p:cNvSpPr>
            <a:spLocks noGrp="1"/>
          </p:cNvSpPr>
          <p:nvPr>
            <p:ph type="title" hasCustomPrompt="1"/>
          </p:nvPr>
        </p:nvSpPr>
        <p:spPr>
          <a:xfrm>
            <a:off x="1207370" y="297217"/>
            <a:ext cx="9216000" cy="487189"/>
          </a:xfrm>
        </p:spPr>
        <p:txBody>
          <a:bodyPr/>
          <a:lstStyle>
            <a:lvl1pPr algn="l" defTabSz="914400" rtl="0" eaLnBrk="1" fontAlgn="auto" latinLnBrk="0" hangingPunct="1">
              <a:lnSpc>
                <a:spcPct val="90000"/>
              </a:lnSpc>
              <a:spcBef>
                <a:spcPct val="0"/>
              </a:spcBef>
              <a:buNone/>
              <a:defRPr lang="zh-CN" altLang="en-US" sz="2800" b="1" strike="noStrike" kern="1200" baseline="0" noProof="1">
                <a:solidFill>
                  <a:srgbClr val="002177"/>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6" name="矩形 15"/>
          <p:cNvSpPr/>
          <p:nvPr userDrawn="1"/>
        </p:nvSpPr>
        <p:spPr>
          <a:xfrm>
            <a:off x="11401425" y="6406606"/>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tx1">
                    <a:tint val="75000"/>
                  </a:schemeClr>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tx1">
                  <a:tint val="75000"/>
                </a:schemeClr>
              </a:solidFill>
              <a:latin typeface="思源黑体 CN Regular" panose="020B0500000000000000" pitchFamily="34" charset="-122"/>
              <a:ea typeface="思源黑体 CN Regular" panose="020B0500000000000000" pitchFamily="34" charset="-122"/>
            </a:endParaRPr>
          </a:p>
        </p:txBody>
      </p:sp>
      <p:sp>
        <p:nvSpPr>
          <p:cNvPr id="19" name="文本占位符 19"/>
          <p:cNvSpPr>
            <a:spLocks noGrp="1"/>
          </p:cNvSpPr>
          <p:nvPr>
            <p:ph type="body" sz="quarter" idx="14" hasCustomPrompt="1"/>
          </p:nvPr>
        </p:nvSpPr>
        <p:spPr>
          <a:xfrm>
            <a:off x="407429" y="391728"/>
            <a:ext cx="678496" cy="304953"/>
          </a:xfrm>
        </p:spPr>
        <p:txBody>
          <a:bodyPr anchor="ctr">
            <a:noAutofit/>
          </a:bodyPr>
          <a:lstStyle>
            <a:lvl1pPr marL="0" indent="0" algn="ctr">
              <a:lnSpc>
                <a:spcPct val="100000"/>
              </a:lnSpc>
              <a:spcBef>
                <a:spcPts val="0"/>
              </a:spcBef>
              <a:buNone/>
              <a:defRPr lang="zh-CN" altLang="en-US" sz="1600" b="1" kern="1200" baseline="0" dirty="0">
                <a:solidFill>
                  <a:srgbClr val="002177"/>
                </a:solidFill>
                <a:latin typeface="思源黑体 CN Bold" panose="020B0800000000000000" pitchFamily="34" charset="-122"/>
                <a:ea typeface="思源黑体 CN Bold" panose="020B0800000000000000" pitchFamily="34" charset="-122"/>
                <a:cs typeface="+mn-cs"/>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marL="0" lvl="0" indent="0" algn="ctr" defTabSz="914400" rtl="0" eaLnBrk="1" latinLnBrk="0" hangingPunct="1">
              <a:lnSpc>
                <a:spcPct val="100000"/>
              </a:lnSpc>
              <a:spcBef>
                <a:spcPts val="0"/>
              </a:spcBef>
              <a:buFontTx/>
              <a:buNone/>
            </a:pPr>
            <a:r>
              <a:rPr lang="en-US" altLang="zh-CN" dirty="0"/>
              <a:t>01</a:t>
            </a:r>
            <a:endParaRPr lang="zh-CN" altLang="en-US" dirty="0"/>
          </a:p>
        </p:txBody>
      </p:sp>
      <p:grpSp>
        <p:nvGrpSpPr>
          <p:cNvPr id="3" name="组合 2"/>
          <p:cNvGrpSpPr/>
          <p:nvPr userDrawn="1"/>
        </p:nvGrpSpPr>
        <p:grpSpPr>
          <a:xfrm>
            <a:off x="408858" y="298507"/>
            <a:ext cx="680087" cy="509270"/>
            <a:chOff x="1568981" y="298507"/>
            <a:chExt cx="680087" cy="509270"/>
          </a:xfrm>
        </p:grpSpPr>
        <p:sp>
          <p:nvSpPr>
            <p:cNvPr id="21" name="六边形 20"/>
            <p:cNvSpPr/>
            <p:nvPr userDrawn="1"/>
          </p:nvSpPr>
          <p:spPr>
            <a:xfrm rot="16200000">
              <a:off x="1654390" y="333114"/>
              <a:ext cx="509270" cy="440056"/>
            </a:xfrm>
            <a:prstGeom prst="hexagon">
              <a:avLst/>
            </a:prstGeom>
            <a:noFill/>
            <a:ln w="31750">
              <a:gradFill>
                <a:gsLst>
                  <a:gs pos="0">
                    <a:srgbClr val="002177"/>
                  </a:gs>
                  <a:gs pos="55000">
                    <a:srgbClr val="002177"/>
                  </a:gs>
                  <a:gs pos="78000">
                    <a:srgbClr val="002177"/>
                  </a:gs>
                  <a:gs pos="100000">
                    <a:srgbClr val="00217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aseline="0">
                <a:solidFill>
                  <a:srgbClr val="EED696"/>
                </a:solidFill>
                <a:latin typeface="Arial" panose="020B0604020202020204" pitchFamily="34" charset="0"/>
                <a:ea typeface="等线" panose="02010600030101010101" pitchFamily="2" charset="-122"/>
              </a:endParaRPr>
            </a:p>
          </p:txBody>
        </p:sp>
        <p:sp>
          <p:nvSpPr>
            <p:cNvPr id="23" name="椭圆 22"/>
            <p:cNvSpPr/>
            <p:nvPr userDrawn="1"/>
          </p:nvSpPr>
          <p:spPr>
            <a:xfrm rot="20820000">
              <a:off x="1568981" y="368991"/>
              <a:ext cx="680087" cy="368300"/>
            </a:xfrm>
            <a:prstGeom prst="ellipse">
              <a:avLst/>
            </a:prstGeom>
            <a:noFill/>
            <a:ln w="28575">
              <a:gradFill>
                <a:gsLst>
                  <a:gs pos="0">
                    <a:srgbClr val="002177">
                      <a:alpha val="0"/>
                    </a:srgbClr>
                  </a:gs>
                  <a:gs pos="55000">
                    <a:srgbClr val="002177"/>
                  </a:gs>
                  <a:gs pos="78000">
                    <a:srgbClr val="002177"/>
                  </a:gs>
                  <a:gs pos="100000">
                    <a:srgbClr val="00217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EED696"/>
                </a:solidFill>
                <a:latin typeface="Arial" panose="020B0604020202020204" pitchFamily="34" charset="0"/>
                <a:ea typeface="等线" panose="02010600030101010101" pitchFamily="2" charset="-122"/>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纯白-主副标题">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978"/>
            <a:ext cx="895860" cy="324000"/>
          </a:xfrm>
          <a:prstGeom prst="rect">
            <a:avLst/>
          </a:prstGeom>
        </p:spPr>
      </p:pic>
      <p:sp>
        <p:nvSpPr>
          <p:cNvPr id="15" name="标题 1"/>
          <p:cNvSpPr>
            <a:spLocks noGrp="1"/>
          </p:cNvSpPr>
          <p:nvPr>
            <p:ph type="title" hasCustomPrompt="1"/>
          </p:nvPr>
        </p:nvSpPr>
        <p:spPr>
          <a:xfrm>
            <a:off x="1207370" y="297217"/>
            <a:ext cx="9216790" cy="487189"/>
          </a:xfrm>
        </p:spPr>
        <p:txBody>
          <a:bodyPr/>
          <a:lstStyle>
            <a:lvl1pPr algn="l" defTabSz="914400" rtl="0" eaLnBrk="1" fontAlgn="auto" latinLnBrk="0" hangingPunct="1">
              <a:lnSpc>
                <a:spcPct val="90000"/>
              </a:lnSpc>
              <a:spcBef>
                <a:spcPct val="0"/>
              </a:spcBef>
              <a:buNone/>
              <a:defRPr lang="zh-CN" altLang="en-US" sz="2800" b="1" strike="noStrike" kern="1200" baseline="0" noProof="1">
                <a:solidFill>
                  <a:srgbClr val="002177"/>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9" name="文本占位符 19"/>
          <p:cNvSpPr>
            <a:spLocks noGrp="1"/>
          </p:cNvSpPr>
          <p:nvPr>
            <p:ph type="body" sz="quarter" idx="14" hasCustomPrompt="1"/>
          </p:nvPr>
        </p:nvSpPr>
        <p:spPr>
          <a:xfrm>
            <a:off x="407429" y="391728"/>
            <a:ext cx="678496" cy="304953"/>
          </a:xfrm>
        </p:spPr>
        <p:txBody>
          <a:bodyPr anchor="ctr">
            <a:noAutofit/>
          </a:bodyPr>
          <a:lstStyle>
            <a:lvl1pPr marL="0" indent="0" algn="ctr">
              <a:lnSpc>
                <a:spcPct val="100000"/>
              </a:lnSpc>
              <a:spcBef>
                <a:spcPts val="0"/>
              </a:spcBef>
              <a:buNone/>
              <a:defRPr lang="zh-CN" altLang="en-US" sz="1600" b="1" kern="1200" baseline="0" dirty="0">
                <a:solidFill>
                  <a:srgbClr val="002177"/>
                </a:solidFill>
                <a:latin typeface="思源黑体 CN Bold" panose="020B0800000000000000" pitchFamily="34" charset="-122"/>
                <a:ea typeface="思源黑体 CN Bold" panose="020B0800000000000000" pitchFamily="34" charset="-122"/>
                <a:cs typeface="+mn-cs"/>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marL="0" lvl="0" indent="0" algn="ctr" defTabSz="914400" rtl="0" eaLnBrk="1" latinLnBrk="0" hangingPunct="1">
              <a:lnSpc>
                <a:spcPct val="100000"/>
              </a:lnSpc>
              <a:spcBef>
                <a:spcPts val="0"/>
              </a:spcBef>
              <a:buFontTx/>
              <a:buNone/>
            </a:pPr>
            <a:r>
              <a:rPr lang="en-US" altLang="zh-CN" dirty="0"/>
              <a:t>01</a:t>
            </a:r>
            <a:endParaRPr lang="zh-CN" altLang="en-US" dirty="0"/>
          </a:p>
        </p:txBody>
      </p:sp>
      <p:grpSp>
        <p:nvGrpSpPr>
          <p:cNvPr id="3" name="组合 2"/>
          <p:cNvGrpSpPr/>
          <p:nvPr userDrawn="1"/>
        </p:nvGrpSpPr>
        <p:grpSpPr>
          <a:xfrm>
            <a:off x="408858" y="298507"/>
            <a:ext cx="680087" cy="509270"/>
            <a:chOff x="1568981" y="298507"/>
            <a:chExt cx="680087" cy="509270"/>
          </a:xfrm>
        </p:grpSpPr>
        <p:sp>
          <p:nvSpPr>
            <p:cNvPr id="21" name="六边形 20"/>
            <p:cNvSpPr/>
            <p:nvPr userDrawn="1"/>
          </p:nvSpPr>
          <p:spPr>
            <a:xfrm rot="16200000">
              <a:off x="1654390" y="333114"/>
              <a:ext cx="509270" cy="440056"/>
            </a:xfrm>
            <a:prstGeom prst="hexagon">
              <a:avLst/>
            </a:prstGeom>
            <a:noFill/>
            <a:ln w="31750">
              <a:gradFill>
                <a:gsLst>
                  <a:gs pos="0">
                    <a:srgbClr val="002177"/>
                  </a:gs>
                  <a:gs pos="55000">
                    <a:srgbClr val="002177"/>
                  </a:gs>
                  <a:gs pos="78000">
                    <a:srgbClr val="002177"/>
                  </a:gs>
                  <a:gs pos="100000">
                    <a:srgbClr val="00217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aseline="0">
                <a:solidFill>
                  <a:srgbClr val="EED696"/>
                </a:solidFill>
                <a:latin typeface="Arial" panose="020B0604020202020204" pitchFamily="34" charset="0"/>
                <a:ea typeface="等线" panose="02010600030101010101" pitchFamily="2" charset="-122"/>
              </a:endParaRPr>
            </a:p>
          </p:txBody>
        </p:sp>
        <p:sp>
          <p:nvSpPr>
            <p:cNvPr id="23" name="椭圆 22"/>
            <p:cNvSpPr/>
            <p:nvPr userDrawn="1"/>
          </p:nvSpPr>
          <p:spPr>
            <a:xfrm rot="20820000">
              <a:off x="1568981" y="368991"/>
              <a:ext cx="680087" cy="368300"/>
            </a:xfrm>
            <a:prstGeom prst="ellipse">
              <a:avLst/>
            </a:prstGeom>
            <a:noFill/>
            <a:ln w="28575">
              <a:gradFill>
                <a:gsLst>
                  <a:gs pos="0">
                    <a:srgbClr val="002177">
                      <a:alpha val="0"/>
                    </a:srgbClr>
                  </a:gs>
                  <a:gs pos="55000">
                    <a:srgbClr val="002177"/>
                  </a:gs>
                  <a:gs pos="78000">
                    <a:srgbClr val="002177"/>
                  </a:gs>
                  <a:gs pos="100000">
                    <a:srgbClr val="00217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EED696"/>
                </a:solidFill>
                <a:latin typeface="Arial" panose="020B0604020202020204" pitchFamily="34" charset="0"/>
                <a:ea typeface="等线" panose="02010600030101010101" pitchFamily="2" charset="-122"/>
              </a:endParaRPr>
            </a:p>
          </p:txBody>
        </p:sp>
      </p:grpSp>
      <p:sp>
        <p:nvSpPr>
          <p:cNvPr id="11" name="文本占位符 18"/>
          <p:cNvSpPr>
            <a:spLocks noGrp="1"/>
          </p:cNvSpPr>
          <p:nvPr>
            <p:ph type="body" sz="quarter" idx="15" hasCustomPrompt="1"/>
          </p:nvPr>
        </p:nvSpPr>
        <p:spPr>
          <a:xfrm>
            <a:off x="1207369" y="869924"/>
            <a:ext cx="9216791" cy="346317"/>
          </a:xfrm>
        </p:spPr>
        <p:txBody>
          <a:bodyPr anchor="ctr" anchorCtr="0">
            <a:noAutofit/>
          </a:bodyPr>
          <a:lstStyle>
            <a:lvl1pPr>
              <a:defRPr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zh-CN" altLang="en-US" dirty="0"/>
              <a:t>副标题</a:t>
            </a:r>
            <a:endParaRPr lang="zh-CN" altLang="en-US" dirty="0"/>
          </a:p>
        </p:txBody>
      </p:sp>
      <p:sp>
        <p:nvSpPr>
          <p:cNvPr id="12" name="矩形 11"/>
          <p:cNvSpPr/>
          <p:nvPr userDrawn="1"/>
        </p:nvSpPr>
        <p:spPr>
          <a:xfrm>
            <a:off x="4038599" y="6421996"/>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sp>
        <p:nvSpPr>
          <p:cNvPr id="14" name="矩形 13"/>
          <p:cNvSpPr/>
          <p:nvPr userDrawn="1"/>
        </p:nvSpPr>
        <p:spPr>
          <a:xfrm>
            <a:off x="11401425" y="6406606"/>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tx1">
                    <a:tint val="75000"/>
                  </a:schemeClr>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tx1">
                  <a:tint val="75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纯白-主副标题-不带序号">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4038599" y="6421996"/>
            <a:ext cx="4114800" cy="246221"/>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0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0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978"/>
            <a:ext cx="895860" cy="324000"/>
          </a:xfrm>
          <a:prstGeom prst="rect">
            <a:avLst/>
          </a:prstGeom>
        </p:spPr>
      </p:pic>
      <p:sp>
        <p:nvSpPr>
          <p:cNvPr id="16" name="矩形 15"/>
          <p:cNvSpPr/>
          <p:nvPr userDrawn="1"/>
        </p:nvSpPr>
        <p:spPr>
          <a:xfrm>
            <a:off x="11401425" y="6406606"/>
            <a:ext cx="455451" cy="276999"/>
          </a:xfrm>
          <a:prstGeom prst="rect">
            <a:avLst/>
          </a:prstGeom>
        </p:spPr>
        <p:txBody>
          <a:bodyPr wrap="square">
            <a:spAutoFit/>
          </a:bodyPr>
          <a:lstStyle/>
          <a:p>
            <a:pPr lvl="0" algn="r" fontAlgn="auto"/>
            <a:fld id="{7D9BB5D0-35E4-459D-AEF3-FE4D7C45CC19}" type="slidenum">
              <a:rPr lang="zh-CN" altLang="en-US" sz="1200" baseline="0" noProof="1" smtClean="0">
                <a:solidFill>
                  <a:schemeClr val="tx1">
                    <a:tint val="75000"/>
                  </a:schemeClr>
                </a:solidFill>
                <a:latin typeface="思源黑体 CN Regular" panose="020B0500000000000000" pitchFamily="34" charset="-122"/>
                <a:ea typeface="思源黑体 CN Regular" panose="020B0500000000000000" pitchFamily="34" charset="-122"/>
              </a:rPr>
            </a:fld>
            <a:endParaRPr lang="zh-CN" altLang="en-US" sz="1200" baseline="0" noProof="1">
              <a:solidFill>
                <a:schemeClr val="tx1">
                  <a:tint val="75000"/>
                </a:schemeClr>
              </a:solidFill>
              <a:latin typeface="思源黑体 CN Regular" panose="020B0500000000000000" pitchFamily="34" charset="-122"/>
              <a:ea typeface="思源黑体 CN Regular" panose="020B0500000000000000" pitchFamily="34" charset="-122"/>
            </a:endParaRPr>
          </a:p>
        </p:txBody>
      </p:sp>
      <p:sp>
        <p:nvSpPr>
          <p:cNvPr id="11" name="标题 1"/>
          <p:cNvSpPr txBox="1"/>
          <p:nvPr userDrawn="1"/>
        </p:nvSpPr>
        <p:spPr>
          <a:xfrm>
            <a:off x="399500" y="276143"/>
            <a:ext cx="9216000" cy="487189"/>
          </a:xfrm>
          <a:prstGeom prst="rect">
            <a:avLst/>
          </a:prstGeom>
        </p:spPr>
        <p:txBody>
          <a:bodyPr vert="horz" lIns="91440" tIns="45720" rIns="91440" bIns="45720" rtlCol="0" anchor="ctr">
            <a:normAutofit/>
          </a:bodyPr>
          <a:lstStyle>
            <a:lvl1pPr fontAlgn="auto">
              <a:lnSpc>
                <a:spcPct val="90000"/>
              </a:lnSpc>
              <a:spcBef>
                <a:spcPct val="0"/>
              </a:spcBef>
              <a:buNone/>
              <a:defRPr sz="2800" b="1" strike="noStrike" baseline="0">
                <a:solidFill>
                  <a:srgbClr val="002177"/>
                </a:solidFill>
                <a:latin typeface="Arial" panose="020B0604020202020204" pitchFamily="34" charset="0"/>
                <a:ea typeface="微软雅黑" panose="020B0503020204020204" pitchFamily="34" charset="-122"/>
                <a:cs typeface="Arial" panose="020B0604020202020204" pitchFamily="34" charset="0"/>
              </a:defRPr>
            </a:lvl1pPr>
          </a:lstStyle>
          <a:p>
            <a:pPr lvl="0"/>
            <a:endParaRPr lang="zh-CN" altLang="en-US" dirty="0"/>
          </a:p>
        </p:txBody>
      </p:sp>
      <p:sp>
        <p:nvSpPr>
          <p:cNvPr id="7" name="标题 1"/>
          <p:cNvSpPr>
            <a:spLocks noGrp="1"/>
          </p:cNvSpPr>
          <p:nvPr>
            <p:ph type="title" hasCustomPrompt="1"/>
          </p:nvPr>
        </p:nvSpPr>
        <p:spPr>
          <a:xfrm>
            <a:off x="399600" y="298800"/>
            <a:ext cx="9216000" cy="487189"/>
          </a:xfrm>
        </p:spPr>
        <p:txBody>
          <a:bodyPr/>
          <a:lstStyle>
            <a:lvl1pPr algn="l" defTabSz="914400" rtl="0" eaLnBrk="1" fontAlgn="auto" latinLnBrk="0" hangingPunct="1">
              <a:lnSpc>
                <a:spcPct val="90000"/>
              </a:lnSpc>
              <a:spcBef>
                <a:spcPct val="0"/>
              </a:spcBef>
              <a:buNone/>
              <a:defRPr lang="zh-CN" altLang="en-US" sz="2800" b="1" strike="noStrike" kern="1200" baseline="0" noProof="1">
                <a:solidFill>
                  <a:srgbClr val="002177"/>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8" name="文本占位符 18"/>
          <p:cNvSpPr>
            <a:spLocks noGrp="1"/>
          </p:cNvSpPr>
          <p:nvPr>
            <p:ph type="body" sz="quarter" idx="15" hasCustomPrompt="1"/>
          </p:nvPr>
        </p:nvSpPr>
        <p:spPr>
          <a:xfrm>
            <a:off x="399600" y="850874"/>
            <a:ext cx="9216791" cy="346317"/>
          </a:xfrm>
        </p:spPr>
        <p:txBody>
          <a:bodyPr anchor="ctr" anchorCtr="0">
            <a:noAutofit/>
          </a:bodyPr>
          <a:lstStyle>
            <a:lvl1pPr>
              <a:defRPr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zh-CN" altLang="en-US" dirty="0"/>
              <a:t>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半白半蓝">
    <p:spTree>
      <p:nvGrpSpPr>
        <p:cNvPr id="1" name=""/>
        <p:cNvGrpSpPr/>
        <p:nvPr/>
      </p:nvGrpSpPr>
      <p:grpSpPr>
        <a:xfrm>
          <a:off x="0" y="0"/>
          <a:ext cx="0" cy="0"/>
          <a:chOff x="0" y="0"/>
          <a:chExt cx="0" cy="0"/>
        </a:xfrm>
      </p:grpSpPr>
      <p:sp>
        <p:nvSpPr>
          <p:cNvPr id="15" name="矩形: 圆顶角 14"/>
          <p:cNvSpPr/>
          <p:nvPr userDrawn="1"/>
        </p:nvSpPr>
        <p:spPr>
          <a:xfrm>
            <a:off x="0" y="4158106"/>
            <a:ext cx="12192000" cy="2699894"/>
          </a:xfrm>
          <a:prstGeom prst="round2Same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sp>
        <p:nvSpPr>
          <p:cNvPr id="7" name="矩形 6"/>
          <p:cNvSpPr/>
          <p:nvPr userDrawn="1"/>
        </p:nvSpPr>
        <p:spPr>
          <a:xfrm>
            <a:off x="4038599" y="6421996"/>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bg1">
                    <a:lumMod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bg1">
                  <a:lumMod val="75000"/>
                </a:schemeClr>
              </a:solidFill>
              <a:latin typeface="思源黑体 CN Regular" panose="020B0500000000000000" pitchFamily="34" charset="-122"/>
              <a:ea typeface="思源黑体 CN Regular" panose="020B0500000000000000" pitchFamily="34" charset="-122"/>
              <a:cs typeface="+mn-cs"/>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978"/>
            <a:ext cx="895860" cy="324000"/>
          </a:xfrm>
          <a:prstGeom prst="rect">
            <a:avLst/>
          </a:prstGeom>
        </p:spPr>
      </p:pic>
      <p:sp>
        <p:nvSpPr>
          <p:cNvPr id="9" name="标题 1"/>
          <p:cNvSpPr>
            <a:spLocks noGrp="1"/>
          </p:cNvSpPr>
          <p:nvPr>
            <p:ph type="title" hasCustomPrompt="1"/>
          </p:nvPr>
        </p:nvSpPr>
        <p:spPr>
          <a:xfrm>
            <a:off x="1207369" y="297217"/>
            <a:ext cx="9216000" cy="487189"/>
          </a:xfrm>
        </p:spPr>
        <p:txBody>
          <a:bodyPr/>
          <a:lstStyle>
            <a:lvl1pPr algn="l" defTabSz="914400" rtl="0" eaLnBrk="1" fontAlgn="auto" latinLnBrk="0" hangingPunct="1">
              <a:lnSpc>
                <a:spcPct val="90000"/>
              </a:lnSpc>
              <a:spcBef>
                <a:spcPct val="0"/>
              </a:spcBef>
              <a:buNone/>
              <a:defRPr lang="zh-CN" altLang="en-US" sz="2800" b="1" strike="noStrike" kern="1200" baseline="0" noProof="1">
                <a:solidFill>
                  <a:srgbClr val="002177"/>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0" name="矩形 9"/>
          <p:cNvSpPr/>
          <p:nvPr userDrawn="1"/>
        </p:nvSpPr>
        <p:spPr>
          <a:xfrm>
            <a:off x="11401425" y="6406606"/>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lumMod val="75000"/>
                  </a:schemeClr>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lumMod val="75000"/>
                </a:schemeClr>
              </a:solidFill>
              <a:latin typeface="思源黑体 CN Regular" panose="020B0500000000000000" pitchFamily="34" charset="-122"/>
              <a:ea typeface="思源黑体 CN Regular" panose="020B0500000000000000" pitchFamily="34" charset="-122"/>
            </a:endParaRPr>
          </a:p>
        </p:txBody>
      </p:sp>
      <p:sp>
        <p:nvSpPr>
          <p:cNvPr id="11" name="文本占位符 19"/>
          <p:cNvSpPr>
            <a:spLocks noGrp="1"/>
          </p:cNvSpPr>
          <p:nvPr>
            <p:ph type="body" sz="quarter" idx="14" hasCustomPrompt="1"/>
          </p:nvPr>
        </p:nvSpPr>
        <p:spPr>
          <a:xfrm>
            <a:off x="407429" y="391728"/>
            <a:ext cx="678496" cy="304953"/>
          </a:xfrm>
        </p:spPr>
        <p:txBody>
          <a:bodyPr anchor="ctr">
            <a:noAutofit/>
          </a:bodyPr>
          <a:lstStyle>
            <a:lvl1pPr marL="0" indent="0" algn="ctr">
              <a:lnSpc>
                <a:spcPct val="100000"/>
              </a:lnSpc>
              <a:spcBef>
                <a:spcPts val="0"/>
              </a:spcBef>
              <a:buNone/>
              <a:defRPr lang="zh-CN" altLang="en-US" sz="1600" b="1" kern="1200" baseline="0" dirty="0">
                <a:solidFill>
                  <a:srgbClr val="002177"/>
                </a:solidFill>
                <a:latin typeface="思源黑体 CN Bold" panose="020B0800000000000000" pitchFamily="34" charset="-122"/>
                <a:ea typeface="思源黑体 CN Bold" panose="020B0800000000000000" pitchFamily="34" charset="-122"/>
                <a:cs typeface="+mn-cs"/>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marL="0" lvl="0" indent="0" algn="ctr" defTabSz="914400" rtl="0" eaLnBrk="1" latinLnBrk="0" hangingPunct="1">
              <a:lnSpc>
                <a:spcPct val="100000"/>
              </a:lnSpc>
              <a:spcBef>
                <a:spcPts val="0"/>
              </a:spcBef>
              <a:buFontTx/>
              <a:buNone/>
            </a:pPr>
            <a:r>
              <a:rPr lang="en-US" altLang="zh-CN" dirty="0"/>
              <a:t>01</a:t>
            </a:r>
            <a:endParaRPr lang="zh-CN" altLang="en-US" dirty="0"/>
          </a:p>
        </p:txBody>
      </p:sp>
      <p:grpSp>
        <p:nvGrpSpPr>
          <p:cNvPr id="12" name="组合 11"/>
          <p:cNvGrpSpPr/>
          <p:nvPr userDrawn="1"/>
        </p:nvGrpSpPr>
        <p:grpSpPr>
          <a:xfrm>
            <a:off x="408858" y="298507"/>
            <a:ext cx="680087" cy="509270"/>
            <a:chOff x="1568981" y="298507"/>
            <a:chExt cx="680087" cy="509270"/>
          </a:xfrm>
        </p:grpSpPr>
        <p:sp>
          <p:nvSpPr>
            <p:cNvPr id="13" name="六边形 12"/>
            <p:cNvSpPr/>
            <p:nvPr userDrawn="1"/>
          </p:nvSpPr>
          <p:spPr>
            <a:xfrm rot="16200000">
              <a:off x="1654390" y="333114"/>
              <a:ext cx="509270" cy="440056"/>
            </a:xfrm>
            <a:prstGeom prst="hexagon">
              <a:avLst/>
            </a:prstGeom>
            <a:noFill/>
            <a:ln w="31750">
              <a:gradFill>
                <a:gsLst>
                  <a:gs pos="0">
                    <a:srgbClr val="002177"/>
                  </a:gs>
                  <a:gs pos="55000">
                    <a:srgbClr val="002177"/>
                  </a:gs>
                  <a:gs pos="78000">
                    <a:srgbClr val="002177"/>
                  </a:gs>
                  <a:gs pos="100000">
                    <a:srgbClr val="00217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aseline="0">
                <a:solidFill>
                  <a:srgbClr val="EED696"/>
                </a:solidFill>
                <a:latin typeface="Arial" panose="020B0604020202020204" pitchFamily="34" charset="0"/>
                <a:ea typeface="等线" panose="02010600030101010101" pitchFamily="2" charset="-122"/>
              </a:endParaRPr>
            </a:p>
          </p:txBody>
        </p:sp>
        <p:sp>
          <p:nvSpPr>
            <p:cNvPr id="14" name="椭圆 13"/>
            <p:cNvSpPr/>
            <p:nvPr userDrawn="1"/>
          </p:nvSpPr>
          <p:spPr>
            <a:xfrm rot="20820000">
              <a:off x="1568981" y="368991"/>
              <a:ext cx="680087" cy="368300"/>
            </a:xfrm>
            <a:prstGeom prst="ellipse">
              <a:avLst/>
            </a:prstGeom>
            <a:noFill/>
            <a:ln w="28575">
              <a:gradFill>
                <a:gsLst>
                  <a:gs pos="0">
                    <a:srgbClr val="002177">
                      <a:alpha val="0"/>
                    </a:srgbClr>
                  </a:gs>
                  <a:gs pos="55000">
                    <a:srgbClr val="002177"/>
                  </a:gs>
                  <a:gs pos="78000">
                    <a:srgbClr val="002177"/>
                  </a:gs>
                  <a:gs pos="100000">
                    <a:srgbClr val="00217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EED696"/>
                </a:solidFill>
                <a:latin typeface="Arial" panose="020B0604020202020204" pitchFamily="34" charset="0"/>
                <a:ea typeface="等线" panose="02010600030101010101" pitchFamily="2" charset="-122"/>
              </a:endParaRPr>
            </a:p>
          </p:txBody>
        </p:sp>
      </p:grpSp>
      <p:sp>
        <p:nvSpPr>
          <p:cNvPr id="16" name="文本占位符 18"/>
          <p:cNvSpPr>
            <a:spLocks noGrp="1"/>
          </p:cNvSpPr>
          <p:nvPr>
            <p:ph type="body" sz="quarter" idx="15" hasCustomPrompt="1"/>
          </p:nvPr>
        </p:nvSpPr>
        <p:spPr>
          <a:xfrm>
            <a:off x="1207369" y="869924"/>
            <a:ext cx="9216791" cy="346317"/>
          </a:xfrm>
        </p:spPr>
        <p:txBody>
          <a:bodyPr anchor="ctr" anchorCtr="0">
            <a:noAutofit/>
          </a:bodyPr>
          <a:lstStyle>
            <a:lvl1pPr>
              <a:defRPr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zh-CN" altLang="en-US" dirty="0"/>
              <a:t>副标题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纯蓝">
    <p:bg>
      <p:bgPr>
        <a:solidFill>
          <a:srgbClr val="002177"/>
        </a:solid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053"/>
            <a:ext cx="895860" cy="324000"/>
          </a:xfrm>
          <a:prstGeom prst="rect">
            <a:avLst/>
          </a:prstGeom>
        </p:spPr>
      </p:pic>
      <p:sp>
        <p:nvSpPr>
          <p:cNvPr id="3" name="矩形 2"/>
          <p:cNvSpPr/>
          <p:nvPr userDrawn="1"/>
        </p:nvSpPr>
        <p:spPr>
          <a:xfrm>
            <a:off x="4038599" y="6421996"/>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bg1">
                    <a:lumMod val="8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bg1">
                  <a:lumMod val="85000"/>
                </a:schemeClr>
              </a:solidFill>
              <a:latin typeface="思源黑体 CN Regular" panose="020B0500000000000000" pitchFamily="34" charset="-122"/>
              <a:ea typeface="思源黑体 CN Regular" panose="020B0500000000000000" pitchFamily="34" charset="-122"/>
              <a:cs typeface="+mn-cs"/>
            </a:endParaRPr>
          </a:p>
        </p:txBody>
      </p:sp>
      <p:sp>
        <p:nvSpPr>
          <p:cNvPr id="11" name="标题 1"/>
          <p:cNvSpPr>
            <a:spLocks noGrp="1"/>
          </p:cNvSpPr>
          <p:nvPr>
            <p:ph type="title" hasCustomPrompt="1"/>
          </p:nvPr>
        </p:nvSpPr>
        <p:spPr>
          <a:xfrm>
            <a:off x="1207369" y="298800"/>
            <a:ext cx="9216000" cy="487189"/>
          </a:xfrm>
        </p:spPr>
        <p:txBody>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2" name="文本占位符 19"/>
          <p:cNvSpPr>
            <a:spLocks noGrp="1"/>
          </p:cNvSpPr>
          <p:nvPr>
            <p:ph type="body" sz="quarter" idx="14" hasCustomPrompt="1"/>
          </p:nvPr>
        </p:nvSpPr>
        <p:spPr>
          <a:xfrm>
            <a:off x="407429" y="391728"/>
            <a:ext cx="678496" cy="304953"/>
          </a:xfrm>
        </p:spPr>
        <p:txBody>
          <a:bodyPr anchor="ctr">
            <a:noAutofit/>
          </a:bodyPr>
          <a:lstStyle>
            <a:lvl1pPr marL="0" indent="0" algn="ctr">
              <a:lnSpc>
                <a:spcPct val="100000"/>
              </a:lnSpc>
              <a:spcBef>
                <a:spcPts val="0"/>
              </a:spcBef>
              <a:buNone/>
              <a:defRPr lang="zh-CN" altLang="en-US" sz="1600" b="1" kern="1200" baseline="0" dirty="0">
                <a:solidFill>
                  <a:schemeClr val="bg1"/>
                </a:solidFill>
                <a:latin typeface="思源黑体 CN Bold" panose="020B0800000000000000" pitchFamily="34" charset="-122"/>
                <a:ea typeface="思源黑体 CN Bold" panose="020B0800000000000000" pitchFamily="34" charset="-122"/>
                <a:cs typeface="+mn-cs"/>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marL="0" lvl="0" indent="0" algn="ctr" defTabSz="914400" rtl="0" eaLnBrk="1" latinLnBrk="0" hangingPunct="1">
              <a:lnSpc>
                <a:spcPct val="100000"/>
              </a:lnSpc>
              <a:spcBef>
                <a:spcPts val="0"/>
              </a:spcBef>
              <a:buFontTx/>
              <a:buNone/>
            </a:pPr>
            <a:r>
              <a:rPr lang="en-US" altLang="zh-CN" dirty="0"/>
              <a:t>01</a:t>
            </a:r>
            <a:endParaRPr lang="zh-CN" altLang="en-US" dirty="0"/>
          </a:p>
        </p:txBody>
      </p:sp>
      <p:grpSp>
        <p:nvGrpSpPr>
          <p:cNvPr id="13" name="组合 12"/>
          <p:cNvGrpSpPr/>
          <p:nvPr userDrawn="1"/>
        </p:nvGrpSpPr>
        <p:grpSpPr>
          <a:xfrm>
            <a:off x="408858" y="298507"/>
            <a:ext cx="680087" cy="509270"/>
            <a:chOff x="1568981" y="298507"/>
            <a:chExt cx="680087" cy="509270"/>
          </a:xfrm>
        </p:grpSpPr>
        <p:sp>
          <p:nvSpPr>
            <p:cNvPr id="14" name="六边形 13"/>
            <p:cNvSpPr/>
            <p:nvPr userDrawn="1"/>
          </p:nvSpPr>
          <p:spPr>
            <a:xfrm rot="16200000">
              <a:off x="1654390" y="333114"/>
              <a:ext cx="509270" cy="440056"/>
            </a:xfrm>
            <a:prstGeom prst="hexagon">
              <a:avLst/>
            </a:prstGeom>
            <a:noFill/>
            <a:ln w="31750">
              <a:gradFill>
                <a:gsLst>
                  <a:gs pos="0">
                    <a:schemeClr val="bg1"/>
                  </a:gs>
                  <a:gs pos="55000">
                    <a:schemeClr val="bg1"/>
                  </a:gs>
                  <a:gs pos="78000">
                    <a:schemeClr val="bg1"/>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aseline="0">
                <a:solidFill>
                  <a:srgbClr val="EED696"/>
                </a:solidFill>
                <a:latin typeface="Arial" panose="020B0604020202020204" pitchFamily="34" charset="0"/>
                <a:ea typeface="等线" panose="02010600030101010101" pitchFamily="2" charset="-122"/>
              </a:endParaRPr>
            </a:p>
          </p:txBody>
        </p:sp>
        <p:sp>
          <p:nvSpPr>
            <p:cNvPr id="15" name="椭圆 14"/>
            <p:cNvSpPr/>
            <p:nvPr userDrawn="1"/>
          </p:nvSpPr>
          <p:spPr>
            <a:xfrm rot="20820000">
              <a:off x="1568981" y="368991"/>
              <a:ext cx="680087" cy="368300"/>
            </a:xfrm>
            <a:prstGeom prst="ellipse">
              <a:avLst/>
            </a:prstGeom>
            <a:noFill/>
            <a:ln w="28575">
              <a:gradFill>
                <a:gsLst>
                  <a:gs pos="0">
                    <a:schemeClr val="bg1">
                      <a:alpha val="0"/>
                    </a:schemeClr>
                  </a:gs>
                  <a:gs pos="55000">
                    <a:schemeClr val="bg1"/>
                  </a:gs>
                  <a:gs pos="78000">
                    <a:schemeClr val="bg1"/>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EED696"/>
                </a:solidFill>
                <a:latin typeface="Arial" panose="020B0604020202020204" pitchFamily="34" charset="0"/>
                <a:ea typeface="等线" panose="02010600030101010101" pitchFamily="2" charset="-122"/>
              </a:endParaRPr>
            </a:p>
          </p:txBody>
        </p:sp>
      </p:grpSp>
      <p:sp>
        <p:nvSpPr>
          <p:cNvPr id="17" name="矩形 16"/>
          <p:cNvSpPr/>
          <p:nvPr userDrawn="1"/>
        </p:nvSpPr>
        <p:spPr>
          <a:xfrm>
            <a:off x="11401425" y="6406606"/>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lumMod val="85000"/>
                  </a:schemeClr>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lumMod val="85000"/>
                </a:schemeClr>
              </a:solidFill>
              <a:latin typeface="思源黑体 CN Regular" panose="020B0500000000000000" pitchFamily="34" charset="-122"/>
              <a:ea typeface="思源黑体 CN Regular" panose="020B0500000000000000" pitchFamily="34" charset="-122"/>
            </a:endParaRPr>
          </a:p>
        </p:txBody>
      </p:sp>
      <p:sp>
        <p:nvSpPr>
          <p:cNvPr id="18" name="文本占位符 18"/>
          <p:cNvSpPr>
            <a:spLocks noGrp="1"/>
          </p:cNvSpPr>
          <p:nvPr>
            <p:ph type="body" sz="quarter" idx="15" hasCustomPrompt="1"/>
          </p:nvPr>
        </p:nvSpPr>
        <p:spPr>
          <a:xfrm>
            <a:off x="1207369" y="869924"/>
            <a:ext cx="9216791" cy="346317"/>
          </a:xfrm>
        </p:spPr>
        <p:txBody>
          <a:bodyPr anchor="ctr" anchorCtr="0">
            <a:noAutofit/>
          </a:bodyPr>
          <a:lstStyle>
            <a:lvl1pPr>
              <a:defRPr sz="1600" b="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zh-CN" altLang="en-US" dirty="0"/>
              <a:t>副标题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结束页-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1446491" y="2395282"/>
            <a:ext cx="9640717" cy="938242"/>
          </a:xfrm>
        </p:spPr>
        <p:txBody>
          <a:bodyPr anchor="ctr"/>
          <a:lstStyle>
            <a:lvl1pPr marL="0" indent="0" algn="ctr" defTabSz="914400" rtl="0" eaLnBrk="1" fontAlgn="base" latinLnBrk="0" hangingPunct="1">
              <a:lnSpc>
                <a:spcPct val="125000"/>
              </a:lnSpc>
              <a:spcBef>
                <a:spcPct val="0"/>
              </a:spcBef>
              <a:spcAft>
                <a:spcPct val="0"/>
              </a:spcAft>
              <a:buNone/>
              <a:defRPr kumimoji="1" lang="zh-CN" altLang="en-US" sz="3600" b="1" kern="1200" baseline="0" dirty="0" smtClean="0">
                <a:gradFill>
                  <a:gsLst>
                    <a:gs pos="4000">
                      <a:schemeClr val="bg1">
                        <a:alpha val="40000"/>
                      </a:schemeClr>
                    </a:gs>
                    <a:gs pos="75000">
                      <a:srgbClr val="FFFFFF"/>
                    </a:gs>
                    <a:gs pos="100000">
                      <a:schemeClr val="bg1"/>
                    </a:gs>
                  </a:gsLst>
                  <a:lin ang="4800000" scaled="0"/>
                </a:gradFill>
                <a:latin typeface="思源黑体 CN Bold" panose="020B0800000000000000" pitchFamily="34" charset="-122"/>
                <a:ea typeface="思源黑体 CN Bold" panose="020B0800000000000000" pitchFamily="34" charset="-122"/>
                <a:cs typeface="Arial" panose="020B0604020202020204" pitchFamily="34" charset="0"/>
              </a:defRPr>
            </a:lvl1pPr>
            <a:lvl2pPr marL="0" indent="0" algn="ctr" defTabSz="914400" rtl="0" eaLnBrk="1" fontAlgn="base" latinLnBrk="0" hangingPunct="1">
              <a:lnSpc>
                <a:spcPct val="150000"/>
              </a:lnSpc>
              <a:spcBef>
                <a:spcPct val="0"/>
              </a:spcBef>
              <a:spcAft>
                <a:spcPct val="0"/>
              </a:spcAft>
              <a:buNone/>
              <a:defRPr kumimoji="1" lang="zh-CN" altLang="en-US" sz="40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marL="0" indent="0" algn="ctr" defTabSz="914400" rtl="0" eaLnBrk="1" fontAlgn="base" latinLnBrk="0" hangingPunct="1">
              <a:lnSpc>
                <a:spcPct val="150000"/>
              </a:lnSpc>
              <a:spcBef>
                <a:spcPct val="0"/>
              </a:spcBef>
              <a:spcAft>
                <a:spcPct val="0"/>
              </a:spcAft>
              <a:buNone/>
              <a:defRPr kumimoji="1" lang="zh-CN" altLang="en-US" sz="40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marL="0" indent="0" algn="ctr" defTabSz="914400" rtl="0" eaLnBrk="1" fontAlgn="base" latinLnBrk="0" hangingPunct="1">
              <a:lnSpc>
                <a:spcPct val="150000"/>
              </a:lnSpc>
              <a:spcBef>
                <a:spcPct val="0"/>
              </a:spcBef>
              <a:spcAft>
                <a:spcPct val="0"/>
              </a:spcAft>
              <a:buNone/>
              <a:defRPr kumimoji="1" lang="zh-CN" altLang="en-US" sz="40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marL="0" indent="0" algn="ctr" defTabSz="914400" rtl="0" eaLnBrk="1" fontAlgn="base" latinLnBrk="0" hangingPunct="1">
              <a:lnSpc>
                <a:spcPct val="150000"/>
              </a:lnSpc>
              <a:spcBef>
                <a:spcPct val="0"/>
              </a:spcBef>
              <a:spcAft>
                <a:spcPct val="0"/>
              </a:spcAft>
              <a:buNone/>
              <a:defRPr kumimoji="1" lang="zh-CN" altLang="en-US" sz="40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dirty="0"/>
              <a:t>编辑母版文本样式</a:t>
            </a:r>
            <a:endParaRPr lang="zh-CN" altLang="en-US" dirty="0"/>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8902" y="1484784"/>
            <a:ext cx="1654197" cy="59826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致谢+二维码+联系方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3"/>
          <p:cNvSpPr txBox="1"/>
          <p:nvPr userDrawn="1"/>
        </p:nvSpPr>
        <p:spPr>
          <a:xfrm>
            <a:off x="2521465" y="1365480"/>
            <a:ext cx="7149070" cy="830997"/>
          </a:xfrm>
          <a:prstGeom prst="rect">
            <a:avLst/>
          </a:prstGeom>
          <a:noFill/>
          <a:ln w="9525">
            <a:noFill/>
          </a:ln>
        </p:spPr>
        <p:txBody>
          <a:bodyPr wrap="square" anchor="t">
            <a:spAutoFit/>
          </a:bodyPr>
          <a:lstStyle/>
          <a:p>
            <a:pPr lvl="0" algn="ctr"/>
            <a:r>
              <a:rPr lang="zh-CN" altLang="en-US" sz="4800" b="1" baseline="0" dirty="0">
                <a:solidFill>
                  <a:prstClr val="white"/>
                </a:solidFill>
                <a:latin typeface="思源黑体 CN Bold" panose="020B0800000000000000" pitchFamily="34" charset="-122"/>
                <a:ea typeface="思源黑体 CN Bold" panose="020B0800000000000000" pitchFamily="34" charset="-122"/>
                <a:cs typeface="Times New Roman" panose="02020603050405020304" pitchFamily="18" charset="0"/>
                <a:sym typeface="Arial" panose="020B0604020202020204"/>
              </a:rPr>
              <a:t>谢 谢 观 看</a:t>
            </a:r>
            <a:endParaRPr lang="zh-CN" altLang="en-US" sz="4800" b="1" baseline="0" dirty="0">
              <a:solidFill>
                <a:prstClr val="white"/>
              </a:solidFill>
              <a:latin typeface="思源黑体 CN Bold" panose="020B0800000000000000" pitchFamily="34" charset="-122"/>
              <a:ea typeface="思源黑体 CN Bold" panose="020B0800000000000000" pitchFamily="34" charset="-122"/>
              <a:cs typeface="Times New Roman" panose="02020603050405020304" pitchFamily="18" charset="0"/>
              <a:sym typeface="Arial" panose="020B0604020202020204"/>
            </a:endParaRPr>
          </a:p>
        </p:txBody>
      </p:sp>
      <p:sp>
        <p:nvSpPr>
          <p:cNvPr id="5" name="文本框 3"/>
          <p:cNvSpPr txBox="1"/>
          <p:nvPr userDrawn="1"/>
        </p:nvSpPr>
        <p:spPr>
          <a:xfrm>
            <a:off x="5087231" y="2331954"/>
            <a:ext cx="2017539" cy="584775"/>
          </a:xfrm>
          <a:prstGeom prst="rect">
            <a:avLst/>
          </a:prstGeom>
          <a:noFill/>
          <a:ln w="9525">
            <a:noFill/>
          </a:ln>
        </p:spPr>
        <p:txBody>
          <a:bodyPr wrap="square" anchor="t">
            <a:spAutoFit/>
          </a:bodyPr>
          <a:lstStyle/>
          <a:p>
            <a:pPr lvl="0" algn="dist"/>
            <a:r>
              <a:rPr lang="en-US" altLang="zh-CN" sz="3200" b="0" baseline="0" dirty="0">
                <a:solidFill>
                  <a:prstClr val="white"/>
                </a:solidFill>
                <a:latin typeface="思源黑体 CN Regular" panose="020B0500000000000000" pitchFamily="34" charset="-122"/>
                <a:ea typeface="思源黑体 CN Regular" panose="020B0500000000000000" pitchFamily="34" charset="-122"/>
                <a:cs typeface="Times New Roman" panose="02020603050405020304" pitchFamily="18" charset="0"/>
                <a:sym typeface="Arial" panose="020B0604020202020204"/>
              </a:rPr>
              <a:t>THANKS</a:t>
            </a:r>
            <a:endParaRPr lang="zh-CN" altLang="en-US" sz="3200" b="0" baseline="0" dirty="0">
              <a:solidFill>
                <a:prstClr val="white"/>
              </a:solidFill>
              <a:latin typeface="思源黑体 CN Regular" panose="020B0500000000000000" pitchFamily="34" charset="-122"/>
              <a:ea typeface="思源黑体 CN Regular" panose="020B0500000000000000" pitchFamily="34" charset="-122"/>
              <a:cs typeface="Times New Roman" panose="02020603050405020304" pitchFamily="18" charset="0"/>
              <a:sym typeface="Arial" panose="020B0604020202020204"/>
            </a:endParaRPr>
          </a:p>
        </p:txBody>
      </p:sp>
      <p:sp>
        <p:nvSpPr>
          <p:cNvPr id="9" name="文本框 8"/>
          <p:cNvSpPr txBox="1"/>
          <p:nvPr userDrawn="1"/>
        </p:nvSpPr>
        <p:spPr>
          <a:xfrm>
            <a:off x="301699" y="5807179"/>
            <a:ext cx="2658450" cy="307777"/>
          </a:xfrm>
          <a:prstGeom prst="rect">
            <a:avLst/>
          </a:prstGeom>
          <a:noFill/>
        </p:spPr>
        <p:txBody>
          <a:bodyPr wrap="square" rtlCol="0">
            <a:spAutoFit/>
          </a:bodyPr>
          <a:lstStyle/>
          <a:p>
            <a:pPr algn="ctr">
              <a:spcAft>
                <a:spcPts val="0"/>
              </a:spcAft>
            </a:pPr>
            <a:r>
              <a:rPr lang="en-US" altLang="zh-CN" sz="1400" baseline="0" dirty="0">
                <a:solidFill>
                  <a:schemeClr val="bg1">
                    <a:lumMod val="85000"/>
                  </a:schemeClr>
                </a:solidFill>
                <a:latin typeface="思源黑体 CN Regular" panose="020B0500000000000000" pitchFamily="34" charset="-122"/>
                <a:ea typeface="思源黑体 CN Regular" panose="020B0500000000000000" pitchFamily="34" charset="-122"/>
              </a:rPr>
              <a:t>0755-86520791</a:t>
            </a:r>
            <a:endPar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10" name="组合 9"/>
          <p:cNvGrpSpPr/>
          <p:nvPr userDrawn="1"/>
        </p:nvGrpSpPr>
        <p:grpSpPr>
          <a:xfrm>
            <a:off x="1476403" y="5395915"/>
            <a:ext cx="309042" cy="309042"/>
            <a:chOff x="1262319" y="5119373"/>
            <a:chExt cx="309042" cy="309042"/>
          </a:xfrm>
        </p:grpSpPr>
        <p:sp>
          <p:nvSpPr>
            <p:cNvPr id="12" name="椭圆 11"/>
            <p:cNvSpPr/>
            <p:nvPr userDrawn="1"/>
          </p:nvSpPr>
          <p:spPr>
            <a:xfrm>
              <a:off x="1262319" y="5119373"/>
              <a:ext cx="309042" cy="30904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6123" y="5168716"/>
              <a:ext cx="204249" cy="204249"/>
            </a:xfrm>
            <a:prstGeom prst="rect">
              <a:avLst/>
            </a:prstGeom>
          </p:spPr>
        </p:pic>
      </p:grpSp>
      <p:grpSp>
        <p:nvGrpSpPr>
          <p:cNvPr id="15" name="组合 14"/>
          <p:cNvGrpSpPr/>
          <p:nvPr userDrawn="1"/>
        </p:nvGrpSpPr>
        <p:grpSpPr>
          <a:xfrm>
            <a:off x="4364039" y="5395915"/>
            <a:ext cx="309042" cy="309042"/>
            <a:chOff x="4166097" y="5119373"/>
            <a:chExt cx="309042" cy="309042"/>
          </a:xfrm>
        </p:grpSpPr>
        <p:sp>
          <p:nvSpPr>
            <p:cNvPr id="19" name="椭圆 18"/>
            <p:cNvSpPr/>
            <p:nvPr userDrawn="1"/>
          </p:nvSpPr>
          <p:spPr>
            <a:xfrm>
              <a:off x="4166097" y="5119373"/>
              <a:ext cx="309042" cy="30904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15231" y="5191898"/>
              <a:ext cx="210774" cy="157883"/>
            </a:xfrm>
            <a:prstGeom prst="rect">
              <a:avLst/>
            </a:prstGeom>
          </p:spPr>
        </p:pic>
      </p:grpSp>
      <p:sp>
        <p:nvSpPr>
          <p:cNvPr id="25" name="文本框 24"/>
          <p:cNvSpPr txBox="1"/>
          <p:nvPr userDrawn="1"/>
        </p:nvSpPr>
        <p:spPr>
          <a:xfrm>
            <a:off x="3030142" y="5807179"/>
            <a:ext cx="2976837" cy="307777"/>
          </a:xfrm>
          <a:prstGeom prst="rect">
            <a:avLst/>
          </a:prstGeom>
          <a:noFill/>
        </p:spPr>
        <p:txBody>
          <a:bodyPr wrap="square" rtlCol="0">
            <a:spAutoFit/>
          </a:bodyPr>
          <a:lstStyle/>
          <a:p>
            <a:pPr algn="ctr">
              <a:spcAft>
                <a:spcPts val="0"/>
              </a:spcAft>
            </a:pPr>
            <a:r>
              <a:rPr lang="en-US" altLang="zh-CN" sz="1400" baseline="0" dirty="0">
                <a:solidFill>
                  <a:schemeClr val="bg1">
                    <a:lumMod val="85000"/>
                  </a:schemeClr>
                </a:solidFill>
                <a:latin typeface="思源黑体 CN Regular" panose="020B0500000000000000" pitchFamily="34" charset="-122"/>
                <a:ea typeface="思源黑体 CN Regular" panose="020B0500000000000000" pitchFamily="34" charset="-122"/>
              </a:rPr>
              <a:t>support@ikasinfo.com</a:t>
            </a:r>
            <a:endPar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sp>
        <p:nvSpPr>
          <p:cNvPr id="26" name="文本框 25"/>
          <p:cNvSpPr txBox="1"/>
          <p:nvPr userDrawn="1"/>
        </p:nvSpPr>
        <p:spPr>
          <a:xfrm>
            <a:off x="5917779" y="5807179"/>
            <a:ext cx="2976838" cy="307777"/>
          </a:xfrm>
          <a:prstGeom prst="rect">
            <a:avLst/>
          </a:prstGeom>
          <a:noFill/>
        </p:spPr>
        <p:txBody>
          <a:bodyPr wrap="square" rtlCol="0">
            <a:spAutoFit/>
          </a:bodyPr>
          <a:lstStyle/>
          <a:p>
            <a:pPr algn="ctr">
              <a:spcAft>
                <a:spcPts val="0"/>
              </a:spcAft>
            </a:pPr>
            <a:r>
              <a:rPr lang="en-US" altLang="zh-CN" sz="1400" baseline="0" dirty="0">
                <a:solidFill>
                  <a:schemeClr val="bg1">
                    <a:lumMod val="85000"/>
                  </a:schemeClr>
                </a:solidFill>
                <a:latin typeface="思源黑体 CN Regular" panose="020B0500000000000000" pitchFamily="34" charset="-122"/>
                <a:ea typeface="思源黑体 CN Regular" panose="020B0500000000000000" pitchFamily="34" charset="-122"/>
              </a:rPr>
              <a:t>www.ikasinfo.com</a:t>
            </a:r>
            <a:endPar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32" name="组合 31"/>
          <p:cNvGrpSpPr/>
          <p:nvPr userDrawn="1"/>
        </p:nvGrpSpPr>
        <p:grpSpPr>
          <a:xfrm>
            <a:off x="7251677" y="5395915"/>
            <a:ext cx="309042" cy="309042"/>
            <a:chOff x="7323045" y="5119373"/>
            <a:chExt cx="309042" cy="309042"/>
          </a:xfrm>
        </p:grpSpPr>
        <p:sp>
          <p:nvSpPr>
            <p:cNvPr id="33" name="椭圆 32"/>
            <p:cNvSpPr/>
            <p:nvPr userDrawn="1"/>
          </p:nvSpPr>
          <p:spPr>
            <a:xfrm>
              <a:off x="7323045" y="5119373"/>
              <a:ext cx="309042" cy="30904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34" name="图片 3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60818" y="5157146"/>
              <a:ext cx="233496" cy="233496"/>
            </a:xfrm>
            <a:prstGeom prst="rect">
              <a:avLst/>
            </a:prstGeom>
          </p:spPr>
        </p:pic>
      </p:grpSp>
      <p:sp>
        <p:nvSpPr>
          <p:cNvPr id="35" name="文本框 34"/>
          <p:cNvSpPr txBox="1"/>
          <p:nvPr userDrawn="1"/>
        </p:nvSpPr>
        <p:spPr>
          <a:xfrm>
            <a:off x="9114839" y="5807179"/>
            <a:ext cx="2658450" cy="700576"/>
          </a:xfrm>
          <a:prstGeom prst="rect">
            <a:avLst/>
          </a:prstGeom>
          <a:noFill/>
        </p:spPr>
        <p:txBody>
          <a:bodyPr wrap="square" rtlCol="0">
            <a:spAutoFit/>
          </a:bodyPr>
          <a:lstStyle/>
          <a:p>
            <a:pPr algn="ctr">
              <a:lnSpc>
                <a:spcPct val="150000"/>
              </a:lnSpc>
              <a:spcAft>
                <a:spcPts val="0"/>
              </a:spcAft>
            </a:pPr>
            <a:r>
              <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rPr>
              <a:t>重庆市两江新区互联网产业园三期</a:t>
            </a:r>
            <a:r>
              <a:rPr lang="en-US" altLang="zh-CN" sz="1400" baseline="0" dirty="0">
                <a:solidFill>
                  <a:schemeClr val="bg1">
                    <a:lumMod val="85000"/>
                  </a:schemeClr>
                </a:solidFill>
                <a:latin typeface="思源黑体 CN Regular" panose="020B0500000000000000" pitchFamily="34" charset="-122"/>
                <a:ea typeface="思源黑体 CN Regular" panose="020B0500000000000000" pitchFamily="34" charset="-122"/>
              </a:rPr>
              <a:t>3</a:t>
            </a:r>
            <a:r>
              <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rPr>
              <a:t>号楼</a:t>
            </a:r>
            <a:endParaRPr lang="zh-CN" altLang="en-US" sz="1400" baseline="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36" name="组合 35"/>
          <p:cNvGrpSpPr/>
          <p:nvPr userDrawn="1"/>
        </p:nvGrpSpPr>
        <p:grpSpPr>
          <a:xfrm>
            <a:off x="10277287" y="5395915"/>
            <a:ext cx="309042" cy="309042"/>
            <a:chOff x="10105311" y="5119373"/>
            <a:chExt cx="309042" cy="309042"/>
          </a:xfrm>
        </p:grpSpPr>
        <p:sp>
          <p:nvSpPr>
            <p:cNvPr id="37" name="椭圆 36"/>
            <p:cNvSpPr/>
            <p:nvPr userDrawn="1"/>
          </p:nvSpPr>
          <p:spPr>
            <a:xfrm>
              <a:off x="10105311" y="5119373"/>
              <a:ext cx="309042" cy="30904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40" name="图片 3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70483" y="5175625"/>
              <a:ext cx="196539" cy="196539"/>
            </a:xfrm>
            <a:prstGeom prst="rect">
              <a:avLst/>
            </a:prstGeom>
          </p:spPr>
        </p:pic>
      </p:grpSp>
      <p:pic>
        <p:nvPicPr>
          <p:cNvPr id="41" name="图片 4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7429" y="371610"/>
            <a:ext cx="871992" cy="315368"/>
          </a:xfrm>
          <a:prstGeom prst="rect">
            <a:avLst/>
          </a:prstGeom>
        </p:spPr>
      </p:pic>
      <p:sp>
        <p:nvSpPr>
          <p:cNvPr id="42" name="矩形 41"/>
          <p:cNvSpPr/>
          <p:nvPr userDrawn="1"/>
        </p:nvSpPr>
        <p:spPr>
          <a:xfrm>
            <a:off x="5709424" y="2251524"/>
            <a:ext cx="773152" cy="47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43" name="图片 4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458767" y="3154038"/>
            <a:ext cx="1274466" cy="127446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内容页-暗蓝">
    <p:bg>
      <p:bgPr>
        <a:gradFill>
          <a:gsLst>
            <a:gs pos="0">
              <a:srgbClr val="04034F"/>
            </a:gs>
            <a:gs pos="16000">
              <a:srgbClr val="03023F"/>
            </a:gs>
            <a:gs pos="100000">
              <a:srgbClr val="00001E"/>
            </a:gs>
          </a:gsLst>
          <a:lin ang="5400000" scaled="1"/>
        </a:grad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053"/>
            <a:ext cx="895860" cy="324000"/>
          </a:xfrm>
          <a:prstGeom prst="rect">
            <a:avLst/>
          </a:prstGeom>
        </p:spPr>
      </p:pic>
      <p:sp>
        <p:nvSpPr>
          <p:cNvPr id="3" name="矩形 2"/>
          <p:cNvSpPr/>
          <p:nvPr userDrawn="1"/>
        </p:nvSpPr>
        <p:spPr>
          <a:xfrm>
            <a:off x="399500" y="6421996"/>
            <a:ext cx="4114800" cy="246221"/>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1000" kern="1200" baseline="0" noProof="1">
                <a:solidFill>
                  <a:schemeClr val="bg1">
                    <a:lumMod val="75000"/>
                  </a:schemeClr>
                </a:solidFill>
                <a:latin typeface="Arial" panose="020B0604020202020204" pitchFamily="34" charset="0"/>
                <a:ea typeface="等线" panose="02010600030101010101" pitchFamily="2" charset="-122"/>
                <a:cs typeface="+mn-cs"/>
              </a:rPr>
              <a:t>Confidential &amp; Proprietary</a:t>
            </a:r>
            <a:endParaRPr lang="en-US" altLang="zh-CN" sz="1000" kern="1200" baseline="0" noProof="1">
              <a:solidFill>
                <a:schemeClr val="bg1">
                  <a:lumMod val="75000"/>
                </a:schemeClr>
              </a:solidFill>
              <a:latin typeface="Arial" panose="020B0604020202020204" pitchFamily="34" charset="0"/>
              <a:ea typeface="等线" panose="02010600030101010101" pitchFamily="2" charset="-122"/>
              <a:cs typeface="+mn-cs"/>
            </a:endParaRPr>
          </a:p>
        </p:txBody>
      </p:sp>
      <p:sp>
        <p:nvSpPr>
          <p:cNvPr id="11" name="标题 1"/>
          <p:cNvSpPr>
            <a:spLocks noGrp="1"/>
          </p:cNvSpPr>
          <p:nvPr>
            <p:ph type="title" hasCustomPrompt="1"/>
          </p:nvPr>
        </p:nvSpPr>
        <p:spPr>
          <a:xfrm>
            <a:off x="399500" y="276143"/>
            <a:ext cx="9216000" cy="487189"/>
          </a:xfrm>
          <a:effectLst>
            <a:outerShdw blurRad="50800" dist="38100" algn="l" rotWithShape="0">
              <a:prstClr val="black">
                <a:alpha val="40000"/>
              </a:prstClr>
            </a:outerShdw>
          </a:effectLst>
        </p:spPr>
        <p:txBody>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7" name="矩形 16"/>
          <p:cNvSpPr/>
          <p:nvPr userDrawn="1"/>
        </p:nvSpPr>
        <p:spPr>
          <a:xfrm>
            <a:off x="11401425" y="6406606"/>
            <a:ext cx="455451" cy="276999"/>
          </a:xfrm>
          <a:prstGeom prst="rect">
            <a:avLst/>
          </a:prstGeom>
        </p:spPr>
        <p:txBody>
          <a:bodyPr wrap="square">
            <a:spAutoFit/>
          </a:bodyPr>
          <a:lstStyle/>
          <a:p>
            <a:pPr lvl="0" algn="r" fontAlgn="auto"/>
            <a:fld id="{7D9BB5D0-35E4-459D-AEF3-FE4D7C45CC19}" type="slidenum">
              <a:rPr lang="zh-CN" altLang="en-US" sz="1200" baseline="0" noProof="1" smtClean="0">
                <a:solidFill>
                  <a:schemeClr val="bg1">
                    <a:lumMod val="75000"/>
                  </a:schemeClr>
                </a:solidFill>
                <a:latin typeface="Arial" panose="020B0604020202020204" pitchFamily="34" charset="0"/>
                <a:ea typeface="等线" panose="02010600030101010101" pitchFamily="2" charset="-122"/>
              </a:rPr>
            </a:fld>
            <a:endParaRPr lang="zh-CN" altLang="en-US" sz="1200" baseline="0" noProof="1">
              <a:solidFill>
                <a:schemeClr val="bg1">
                  <a:lumMod val="75000"/>
                </a:schemeClr>
              </a:solidFill>
              <a:latin typeface="Arial" panose="020B0604020202020204" pitchFamily="34" charset="0"/>
              <a:ea typeface="等线"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内容页-纯白-主标题">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978"/>
            <a:ext cx="895860" cy="324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2564" y="490782"/>
            <a:ext cx="1465451" cy="531579"/>
          </a:xfrm>
          <a:prstGeom prst="rect">
            <a:avLst/>
          </a:prstGeom>
        </p:spPr>
      </p:pic>
      <p:sp>
        <p:nvSpPr>
          <p:cNvPr id="34" name="矩形 33"/>
          <p:cNvSpPr/>
          <p:nvPr userDrawn="1"/>
        </p:nvSpPr>
        <p:spPr>
          <a:xfrm>
            <a:off x="908172" y="5965832"/>
            <a:ext cx="2764668" cy="230832"/>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900" kern="1200" baseline="0" noProof="1">
                <a:solidFill>
                  <a:schemeClr val="bg1">
                    <a:lumMod val="65000"/>
                  </a:schemeClr>
                </a:solidFill>
                <a:latin typeface="思源黑体 CN Regular" panose="020B0500000000000000" pitchFamily="34" charset="-122"/>
                <a:ea typeface="思源黑体 CN Regular" panose="020B0500000000000000" pitchFamily="34" charset="-122"/>
                <a:cs typeface="+mn-cs"/>
              </a:rPr>
              <a:t>Copyright©IKAS Info 2021. All rights reserved</a:t>
            </a:r>
            <a:endParaRPr lang="en-US" altLang="zh-CN" sz="900" kern="1200" baseline="0" noProof="1">
              <a:solidFill>
                <a:schemeClr val="bg1">
                  <a:lumMod val="65000"/>
                </a:schemeClr>
              </a:solidFill>
              <a:latin typeface="思源黑体 CN Regular" panose="020B0500000000000000" pitchFamily="34" charset="-122"/>
              <a:ea typeface="思源黑体 CN Regular" panose="020B0500000000000000" pitchFamily="34" charset="-122"/>
              <a:cs typeface="+mn-cs"/>
            </a:endParaRPr>
          </a:p>
        </p:txBody>
      </p:sp>
      <p:grpSp>
        <p:nvGrpSpPr>
          <p:cNvPr id="35" name="组合 34"/>
          <p:cNvGrpSpPr>
            <a:grpSpLocks noChangeAspect="1"/>
          </p:cNvGrpSpPr>
          <p:nvPr userDrawn="1"/>
        </p:nvGrpSpPr>
        <p:grpSpPr>
          <a:xfrm>
            <a:off x="599853" y="6010773"/>
            <a:ext cx="269749" cy="201280"/>
            <a:chOff x="4779227" y="1240007"/>
            <a:chExt cx="2306479" cy="1721037"/>
          </a:xfrm>
        </p:grpSpPr>
        <p:grpSp>
          <p:nvGrpSpPr>
            <p:cNvPr id="36" name="组合 35"/>
            <p:cNvGrpSpPr/>
            <p:nvPr userDrawn="1"/>
          </p:nvGrpSpPr>
          <p:grpSpPr>
            <a:xfrm>
              <a:off x="4779227" y="1240007"/>
              <a:ext cx="2306479" cy="1721037"/>
              <a:chOff x="7592035" y="1256487"/>
              <a:chExt cx="2306479" cy="1721037"/>
            </a:xfrm>
          </p:grpSpPr>
          <p:sp>
            <p:nvSpPr>
              <p:cNvPr id="39" name="六边形 38"/>
              <p:cNvSpPr/>
              <p:nvPr userDrawn="1"/>
            </p:nvSpPr>
            <p:spPr>
              <a:xfrm rot="16200000">
                <a:off x="7880665" y="1373441"/>
                <a:ext cx="1721037" cy="1487130"/>
              </a:xfrm>
              <a:prstGeom prst="hexagon">
                <a:avLst/>
              </a:prstGeom>
              <a:noFill/>
              <a:ln w="22225">
                <a:gradFill>
                  <a:gsLst>
                    <a:gs pos="0">
                      <a:schemeClr val="tx1">
                        <a:lumMod val="75000"/>
                        <a:lumOff val="25000"/>
                        <a:alpha val="50000"/>
                      </a:schemeClr>
                    </a:gs>
                    <a:gs pos="55000">
                      <a:schemeClr val="bg1">
                        <a:lumMod val="65000"/>
                      </a:schemeClr>
                    </a:gs>
                    <a:gs pos="78000">
                      <a:schemeClr val="bg1">
                        <a:lumMod val="65000"/>
                      </a:schemeClr>
                    </a:gs>
                    <a:gs pos="100000">
                      <a:schemeClr val="bg1">
                        <a:lumMod val="6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椭圆 39"/>
              <p:cNvSpPr/>
              <p:nvPr userDrawn="1"/>
            </p:nvSpPr>
            <p:spPr>
              <a:xfrm rot="21034618">
                <a:off x="7592035" y="1494683"/>
                <a:ext cx="2298295" cy="1244640"/>
              </a:xfrm>
              <a:prstGeom prst="ellipse">
                <a:avLst/>
              </a:prstGeom>
              <a:noFill/>
              <a:ln w="25400">
                <a:gradFill>
                  <a:gsLst>
                    <a:gs pos="0">
                      <a:schemeClr val="tx1">
                        <a:lumMod val="75000"/>
                        <a:lumOff val="25000"/>
                        <a:alpha val="10000"/>
                      </a:schemeClr>
                    </a:gs>
                    <a:gs pos="55000">
                      <a:schemeClr val="bg1">
                        <a:lumMod val="65000"/>
                      </a:schemeClr>
                    </a:gs>
                    <a:gs pos="78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userDrawn="1"/>
            </p:nvSpPr>
            <p:spPr>
              <a:xfrm rot="19718803">
                <a:off x="7600219" y="1486505"/>
                <a:ext cx="2298295" cy="1244640"/>
              </a:xfrm>
              <a:prstGeom prst="ellipse">
                <a:avLst/>
              </a:prstGeom>
              <a:noFill/>
              <a:ln w="25400">
                <a:gradFill>
                  <a:gsLst>
                    <a:gs pos="0">
                      <a:schemeClr val="tx1">
                        <a:lumMod val="75000"/>
                        <a:lumOff val="25000"/>
                        <a:alpha val="10000"/>
                      </a:schemeClr>
                    </a:gs>
                    <a:gs pos="55000">
                      <a:schemeClr val="bg1">
                        <a:lumMod val="65000"/>
                      </a:schemeClr>
                    </a:gs>
                    <a:gs pos="78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7" name="直接连接符 36"/>
            <p:cNvCxnSpPr>
              <a:stCxn id="39" idx="5"/>
            </p:cNvCxnSpPr>
            <p:nvPr userDrawn="1"/>
          </p:nvCxnSpPr>
          <p:spPr>
            <a:xfrm>
              <a:off x="5184812" y="1611791"/>
              <a:ext cx="0" cy="37417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9" idx="0"/>
              <a:endCxn id="39" idx="1"/>
            </p:cNvCxnSpPr>
            <p:nvPr userDrawn="1"/>
          </p:nvCxnSpPr>
          <p:spPr>
            <a:xfrm>
              <a:off x="5928377" y="1240007"/>
              <a:ext cx="743565" cy="371784"/>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3" name="文本占位符 19"/>
          <p:cNvSpPr>
            <a:spLocks noGrp="1"/>
          </p:cNvSpPr>
          <p:nvPr>
            <p:ph type="body" sz="quarter" idx="10" hasCustomPrompt="1"/>
          </p:nvPr>
        </p:nvSpPr>
        <p:spPr>
          <a:xfrm>
            <a:off x="599853" y="3346879"/>
            <a:ext cx="8326316" cy="478362"/>
          </a:xfrm>
        </p:spPr>
        <p:txBody>
          <a:bodyPr/>
          <a:lstStyle>
            <a:lvl1pPr marL="0" indent="0" algn="l">
              <a:lnSpc>
                <a:spcPct val="125000"/>
              </a:lnSpc>
              <a:spcBef>
                <a:spcPts val="0"/>
              </a:spcBef>
              <a:buNone/>
              <a:defRPr sz="2000" baseline="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vl2pPr>
              <a:defRPr>
                <a:solidFill>
                  <a:schemeClr val="bg1"/>
                </a:solidFill>
                <a:latin typeface="等线" panose="02010600030101010101" pitchFamily="2" charset="-122"/>
                <a:ea typeface="等线" panose="02010600030101010101" pitchFamily="2" charset="-122"/>
              </a:defRPr>
            </a:lvl2pPr>
            <a:lvl3pPr>
              <a:defRPr>
                <a:solidFill>
                  <a:schemeClr val="bg1"/>
                </a:solidFill>
                <a:latin typeface="等线" panose="02010600030101010101" pitchFamily="2" charset="-122"/>
                <a:ea typeface="等线" panose="02010600030101010101" pitchFamily="2" charset="-122"/>
              </a:defRPr>
            </a:lvl3pPr>
            <a:lvl4pPr>
              <a:defRPr>
                <a:solidFill>
                  <a:schemeClr val="bg1"/>
                </a:solidFill>
                <a:latin typeface="等线" panose="02010600030101010101" pitchFamily="2" charset="-122"/>
                <a:ea typeface="等线" panose="02010600030101010101" pitchFamily="2" charset="-122"/>
              </a:defRPr>
            </a:lvl4pPr>
            <a:lvl5pPr>
              <a:defRPr>
                <a:solidFill>
                  <a:schemeClr val="bg1"/>
                </a:solidFill>
                <a:latin typeface="等线" panose="02010600030101010101" pitchFamily="2" charset="-122"/>
                <a:ea typeface="等线" panose="02010600030101010101" pitchFamily="2" charset="-122"/>
              </a:defRPr>
            </a:lvl5pPr>
          </a:lstStyle>
          <a:p>
            <a:pPr lvl="0"/>
            <a:r>
              <a:rPr lang="zh-CN" altLang="en-US" dirty="0"/>
              <a:t>副标题</a:t>
            </a:r>
            <a:endParaRPr lang="en-US" altLang="zh-CN" dirty="0"/>
          </a:p>
        </p:txBody>
      </p:sp>
      <p:sp>
        <p:nvSpPr>
          <p:cNvPr id="44" name="文本占位符 22"/>
          <p:cNvSpPr>
            <a:spLocks noGrp="1"/>
          </p:cNvSpPr>
          <p:nvPr>
            <p:ph type="body" sz="quarter" idx="11" hasCustomPrompt="1"/>
          </p:nvPr>
        </p:nvSpPr>
        <p:spPr>
          <a:xfrm>
            <a:off x="599853" y="2393400"/>
            <a:ext cx="6501911" cy="802516"/>
          </a:xfrm>
        </p:spPr>
        <p:txBody>
          <a:bodyPr anchor="ctr">
            <a:normAutofit/>
          </a:bodyPr>
          <a:lstStyle>
            <a:lvl1pPr marL="0" indent="0" algn="l">
              <a:lnSpc>
                <a:spcPct val="125000"/>
              </a:lnSpc>
              <a:spcBef>
                <a:spcPts val="0"/>
              </a:spcBef>
              <a:buNone/>
              <a:defRPr sz="3600" b="1" baseline="0">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vl2pPr marL="457200" indent="0" algn="ctr">
              <a:buNone/>
              <a:defRPr sz="3200">
                <a:solidFill>
                  <a:schemeClr val="bg1"/>
                </a:solidFill>
                <a:latin typeface="等线" panose="02010600030101010101" pitchFamily="2" charset="-122"/>
                <a:ea typeface="等线" panose="02010600030101010101" pitchFamily="2" charset="-122"/>
              </a:defRPr>
            </a:lvl2pPr>
            <a:lvl3pPr marL="914400" indent="0" algn="ctr">
              <a:buNone/>
              <a:defRPr sz="2800">
                <a:solidFill>
                  <a:schemeClr val="bg1"/>
                </a:solidFill>
                <a:latin typeface="等线" panose="02010600030101010101" pitchFamily="2" charset="-122"/>
                <a:ea typeface="等线" panose="02010600030101010101" pitchFamily="2" charset="-122"/>
              </a:defRPr>
            </a:lvl3pPr>
            <a:lvl4pPr marL="1371600" indent="0" algn="ctr">
              <a:buNone/>
              <a:defRPr sz="2400">
                <a:solidFill>
                  <a:schemeClr val="bg1"/>
                </a:solidFill>
                <a:latin typeface="等线" panose="02010600030101010101" pitchFamily="2" charset="-122"/>
                <a:ea typeface="等线" panose="02010600030101010101" pitchFamily="2" charset="-122"/>
              </a:defRPr>
            </a:lvl4pPr>
            <a:lvl5pPr marL="1828800" indent="0" algn="ctr">
              <a:buNone/>
              <a:defRPr sz="2400">
                <a:solidFill>
                  <a:schemeClr val="bg1"/>
                </a:solidFill>
                <a:latin typeface="等线" panose="02010600030101010101" pitchFamily="2" charset="-122"/>
                <a:ea typeface="等线" panose="02010600030101010101" pitchFamily="2" charset="-122"/>
              </a:defRPr>
            </a:lvl5pPr>
          </a:lstStyle>
          <a:p>
            <a:pPr lvl="0"/>
            <a:r>
              <a:rPr lang="zh-CN" altLang="en-US" dirty="0"/>
              <a:t>标题</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内容页-暗蓝-主副标题">
    <p:bg>
      <p:bgPr>
        <a:gradFill>
          <a:gsLst>
            <a:gs pos="0">
              <a:srgbClr val="04034F"/>
            </a:gs>
            <a:gs pos="16000">
              <a:srgbClr val="03023F"/>
            </a:gs>
            <a:gs pos="100000">
              <a:srgbClr val="00001E"/>
            </a:gs>
          </a:gsLst>
          <a:lin ang="5400000" scaled="1"/>
        </a:grad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053"/>
            <a:ext cx="895860" cy="324000"/>
          </a:xfrm>
          <a:prstGeom prst="rect">
            <a:avLst/>
          </a:prstGeom>
        </p:spPr>
      </p:pic>
      <p:sp>
        <p:nvSpPr>
          <p:cNvPr id="3" name="矩形 2"/>
          <p:cNvSpPr/>
          <p:nvPr userDrawn="1"/>
        </p:nvSpPr>
        <p:spPr>
          <a:xfrm>
            <a:off x="399500" y="6421996"/>
            <a:ext cx="4114800" cy="246221"/>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1000" kern="1200" baseline="0" noProof="1">
                <a:solidFill>
                  <a:schemeClr val="bg1">
                    <a:lumMod val="75000"/>
                  </a:schemeClr>
                </a:solidFill>
                <a:latin typeface="Arial" panose="020B0604020202020204" pitchFamily="34" charset="0"/>
                <a:ea typeface="等线" panose="02010600030101010101" pitchFamily="2" charset="-122"/>
                <a:cs typeface="+mn-cs"/>
              </a:rPr>
              <a:t>Confidential &amp; Proprietary</a:t>
            </a:r>
            <a:endParaRPr lang="en-US" altLang="zh-CN" sz="1000" kern="1200" baseline="0" noProof="1">
              <a:solidFill>
                <a:schemeClr val="bg1">
                  <a:lumMod val="75000"/>
                </a:schemeClr>
              </a:solidFill>
              <a:latin typeface="Arial" panose="020B0604020202020204" pitchFamily="34" charset="0"/>
              <a:ea typeface="等线" panose="02010600030101010101" pitchFamily="2" charset="-122"/>
              <a:cs typeface="+mn-cs"/>
            </a:endParaRPr>
          </a:p>
        </p:txBody>
      </p:sp>
      <p:sp>
        <p:nvSpPr>
          <p:cNvPr id="11" name="标题 1"/>
          <p:cNvSpPr>
            <a:spLocks noGrp="1"/>
          </p:cNvSpPr>
          <p:nvPr>
            <p:ph type="title" hasCustomPrompt="1"/>
          </p:nvPr>
        </p:nvSpPr>
        <p:spPr>
          <a:xfrm>
            <a:off x="399500" y="276143"/>
            <a:ext cx="9216000" cy="487189"/>
          </a:xfrm>
          <a:effectLst>
            <a:outerShdw blurRad="50800" dist="38100" algn="l" rotWithShape="0">
              <a:prstClr val="black">
                <a:alpha val="40000"/>
              </a:prstClr>
            </a:outerShdw>
          </a:effectLst>
        </p:spPr>
        <p:txBody>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fontAlgn="auto"/>
            <a:r>
              <a:rPr lang="zh-CN" altLang="en-US" strike="noStrike" noProof="1"/>
              <a:t>主标题</a:t>
            </a:r>
            <a:endParaRPr lang="zh-CN" altLang="en-US" strike="noStrike" noProof="1"/>
          </a:p>
        </p:txBody>
      </p:sp>
      <p:sp>
        <p:nvSpPr>
          <p:cNvPr id="17" name="矩形 16"/>
          <p:cNvSpPr/>
          <p:nvPr userDrawn="1"/>
        </p:nvSpPr>
        <p:spPr>
          <a:xfrm>
            <a:off x="11401425" y="6406606"/>
            <a:ext cx="455451" cy="276999"/>
          </a:xfrm>
          <a:prstGeom prst="rect">
            <a:avLst/>
          </a:prstGeom>
        </p:spPr>
        <p:txBody>
          <a:bodyPr wrap="square">
            <a:spAutoFit/>
          </a:bodyPr>
          <a:lstStyle/>
          <a:p>
            <a:pPr lvl="0" algn="r" fontAlgn="auto"/>
            <a:fld id="{7D9BB5D0-35E4-459D-AEF3-FE4D7C45CC19}" type="slidenum">
              <a:rPr lang="zh-CN" altLang="en-US" sz="1200" baseline="0" noProof="1" smtClean="0">
                <a:solidFill>
                  <a:schemeClr val="bg1">
                    <a:lumMod val="75000"/>
                  </a:schemeClr>
                </a:solidFill>
                <a:latin typeface="Arial" panose="020B0604020202020204" pitchFamily="34" charset="0"/>
                <a:ea typeface="等线" panose="02010600030101010101" pitchFamily="2" charset="-122"/>
              </a:rPr>
            </a:fld>
            <a:endParaRPr lang="zh-CN" altLang="en-US" sz="1200" baseline="0" noProof="1">
              <a:solidFill>
                <a:schemeClr val="bg1">
                  <a:lumMod val="75000"/>
                </a:schemeClr>
              </a:solidFill>
              <a:latin typeface="Arial" panose="020B0604020202020204" pitchFamily="34" charset="0"/>
              <a:ea typeface="等线" panose="02010600030101010101" pitchFamily="2" charset="-122"/>
            </a:endParaRPr>
          </a:p>
        </p:txBody>
      </p:sp>
      <p:sp>
        <p:nvSpPr>
          <p:cNvPr id="6" name="文本占位符 18"/>
          <p:cNvSpPr>
            <a:spLocks noGrp="1"/>
          </p:cNvSpPr>
          <p:nvPr>
            <p:ph type="body" sz="quarter" idx="15" hasCustomPrompt="1"/>
          </p:nvPr>
        </p:nvSpPr>
        <p:spPr>
          <a:xfrm>
            <a:off x="399500" y="765104"/>
            <a:ext cx="10520492" cy="376642"/>
          </a:xfrm>
        </p:spPr>
        <p:txBody>
          <a:bodyPr vert="horz" lIns="91440" tIns="45720" rIns="91440" bIns="45720" rtlCol="0">
            <a:spAutoFit/>
          </a:bodyPr>
          <a:lstStyle>
            <a:lvl1pPr>
              <a:defRPr lang="zh-CN" altLang="en-US" sz="1600" b="1" dirty="0">
                <a:solidFill>
                  <a:schemeClr val="bg1">
                    <a:lumMod val="85000"/>
                  </a:schemeClr>
                </a:solidFill>
                <a:latin typeface="思源黑体 CN Bold" panose="020B0800000000000000" pitchFamily="34" charset="-122"/>
                <a:ea typeface="思源黑体 CN Bold" panose="020B0800000000000000" pitchFamily="34" charset="-122"/>
              </a:defRPr>
            </a:lvl1pPr>
          </a:lstStyle>
          <a:p>
            <a:pPr lvl="0"/>
            <a:r>
              <a:rPr lang="zh-CN" altLang="en-US" dirty="0"/>
              <a:t>副标题</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过渡页">
    <p:bg>
      <p:bgPr>
        <a:gradFill>
          <a:gsLst>
            <a:gs pos="0">
              <a:srgbClr val="04034F"/>
            </a:gs>
            <a:gs pos="16000">
              <a:srgbClr val="03023F"/>
            </a:gs>
            <a:gs pos="100000">
              <a:srgbClr val="00001E"/>
            </a:gs>
          </a:gsLst>
          <a:lin ang="5400000" scaled="1"/>
        </a:gradFill>
        <a:effectLst/>
      </p:bgPr>
    </p:bg>
    <p:spTree>
      <p:nvGrpSpPr>
        <p:cNvPr id="1" name=""/>
        <p:cNvGrpSpPr/>
        <p:nvPr/>
      </p:nvGrpSpPr>
      <p:grpSpPr>
        <a:xfrm>
          <a:off x="0" y="0"/>
          <a:ext cx="0" cy="0"/>
          <a:chOff x="0" y="0"/>
          <a:chExt cx="0" cy="0"/>
        </a:xfrm>
      </p:grpSpPr>
      <p:sp>
        <p:nvSpPr>
          <p:cNvPr id="18" name="椭圆 17"/>
          <p:cNvSpPr/>
          <p:nvPr userDrawn="1"/>
        </p:nvSpPr>
        <p:spPr>
          <a:xfrm rot="18000000">
            <a:off x="4429657" y="1762657"/>
            <a:ext cx="3332686" cy="3332686"/>
          </a:xfrm>
          <a:prstGeom prst="ellipse">
            <a:avLst/>
          </a:prstGeom>
          <a:noFill/>
          <a:ln>
            <a:gradFill>
              <a:gsLst>
                <a:gs pos="0">
                  <a:srgbClr val="57AFFF">
                    <a:alpha val="0"/>
                  </a:srgbClr>
                </a:gs>
                <a:gs pos="100000">
                  <a:srgbClr val="57AFFF">
                    <a:alpha val="4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5093842" y="2426842"/>
            <a:ext cx="2004316" cy="2004316"/>
          </a:xfrm>
          <a:prstGeom prst="ellipse">
            <a:avLst/>
          </a:prstGeom>
          <a:solidFill>
            <a:srgbClr val="002060">
              <a:alpha val="15000"/>
            </a:srgbClr>
          </a:solidFill>
          <a:ln>
            <a:gradFill>
              <a:gsLst>
                <a:gs pos="0">
                  <a:srgbClr val="57AFFF">
                    <a:alpha val="0"/>
                  </a:srgbClr>
                </a:gs>
                <a:gs pos="100000">
                  <a:srgbClr val="57AFFF">
                    <a:alpha val="4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rot="2700000">
            <a:off x="3730319" y="1068621"/>
            <a:ext cx="4731362" cy="4720758"/>
          </a:xfrm>
          <a:prstGeom prst="ellipse">
            <a:avLst/>
          </a:prstGeom>
          <a:noFill/>
          <a:ln>
            <a:gradFill>
              <a:gsLst>
                <a:gs pos="0">
                  <a:srgbClr val="57AFFF">
                    <a:alpha val="0"/>
                  </a:srgbClr>
                </a:gs>
                <a:gs pos="100000">
                  <a:srgbClr val="57AFFF">
                    <a:alpha val="4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rot="18000000">
            <a:off x="3052814" y="417935"/>
            <a:ext cx="6035658" cy="6022130"/>
          </a:xfrm>
          <a:prstGeom prst="ellipse">
            <a:avLst/>
          </a:prstGeom>
          <a:noFill/>
          <a:ln>
            <a:gradFill>
              <a:gsLst>
                <a:gs pos="0">
                  <a:srgbClr val="57AFFF">
                    <a:alpha val="0"/>
                  </a:srgbClr>
                </a:gs>
                <a:gs pos="100000">
                  <a:srgbClr val="57AFFF">
                    <a:alpha val="4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rot="9900000">
            <a:off x="2445434" y="-194816"/>
            <a:ext cx="7301132" cy="7284768"/>
          </a:xfrm>
          <a:prstGeom prst="ellipse">
            <a:avLst/>
          </a:prstGeom>
          <a:noFill/>
          <a:ln>
            <a:gradFill>
              <a:gsLst>
                <a:gs pos="0">
                  <a:srgbClr val="57AFFF">
                    <a:alpha val="0"/>
                  </a:srgbClr>
                </a:gs>
                <a:gs pos="100000">
                  <a:srgbClr val="57AFFF">
                    <a:alpha val="34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2150448" y="2148188"/>
            <a:ext cx="406758" cy="406758"/>
          </a:xfrm>
          <a:prstGeom prst="ellipse">
            <a:avLst/>
          </a:prstGeom>
          <a:solidFill>
            <a:srgbClr val="57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5586969" y="2913856"/>
            <a:ext cx="1018062" cy="1030288"/>
          </a:xfrm>
          <a:prstGeom prst="ellipse">
            <a:avLst/>
          </a:prstGeom>
          <a:solidFill>
            <a:srgbClr val="002060">
              <a:alpha val="15000"/>
            </a:srgbClr>
          </a:solidFill>
          <a:ln>
            <a:gradFill>
              <a:gsLst>
                <a:gs pos="0">
                  <a:srgbClr val="57AFFF">
                    <a:alpha val="0"/>
                  </a:srgbClr>
                </a:gs>
                <a:gs pos="100000">
                  <a:srgbClr val="57AFFF">
                    <a:alpha val="41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rot="20066627">
            <a:off x="5897957" y="3228578"/>
            <a:ext cx="396086" cy="400844"/>
          </a:xfrm>
          <a:prstGeom prst="ellipse">
            <a:avLst/>
          </a:prstGeom>
          <a:solidFill>
            <a:srgbClr val="020132"/>
          </a:solidFill>
          <a:ln w="44450">
            <a:gradFill>
              <a:gsLst>
                <a:gs pos="0">
                  <a:srgbClr val="57AFFF">
                    <a:alpha val="40000"/>
                  </a:srgbClr>
                </a:gs>
                <a:gs pos="100000">
                  <a:srgbClr val="57AFFF">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11401425" y="347255"/>
            <a:ext cx="455451" cy="246221"/>
          </a:xfrm>
          <a:prstGeom prst="rect">
            <a:avLst/>
          </a:prstGeom>
        </p:spPr>
        <p:txBody>
          <a:bodyPr wrap="square">
            <a:spAutoFit/>
          </a:bodyPr>
          <a:lstStyle/>
          <a:p>
            <a:pPr lvl="0" algn="ctr" defTabSz="685800" fontAlgn="auto"/>
            <a:fld id="{7D9BB5D0-35E4-459D-AEF3-FE4D7C45CC19}" type="slidenum">
              <a:rPr lang="zh-CN" altLang="en-US" sz="1000" baseline="0" noProof="1" smtClean="0">
                <a:solidFill>
                  <a:schemeClr val="accent1">
                    <a:lumMod val="40000"/>
                    <a:lumOff val="60000"/>
                    <a:alpha val="50000"/>
                  </a:schemeClr>
                </a:solidFill>
                <a:latin typeface="Arial" panose="020B0604020202020204" pitchFamily="34" charset="0"/>
                <a:ea typeface="等线" panose="02010600030101010101" pitchFamily="2" charset="-122"/>
              </a:rPr>
            </a:fld>
            <a:endParaRPr lang="zh-CN" altLang="en-US" sz="1000" baseline="0" noProof="1">
              <a:solidFill>
                <a:schemeClr val="accent1">
                  <a:lumMod val="40000"/>
                  <a:lumOff val="60000"/>
                  <a:alpha val="50000"/>
                </a:schemeClr>
              </a:solidFill>
              <a:latin typeface="Arial" panose="020B0604020202020204" pitchFamily="34" charset="0"/>
              <a:ea typeface="等线" panose="02010600030101010101" pitchFamily="2" charset="-122"/>
            </a:endParaRPr>
          </a:p>
        </p:txBody>
      </p:sp>
      <p:sp>
        <p:nvSpPr>
          <p:cNvPr id="29" name="文本占位符 22"/>
          <p:cNvSpPr>
            <a:spLocks noGrp="1"/>
          </p:cNvSpPr>
          <p:nvPr>
            <p:ph type="body" sz="quarter" idx="11" hasCustomPrompt="1"/>
          </p:nvPr>
        </p:nvSpPr>
        <p:spPr>
          <a:xfrm>
            <a:off x="3370423" y="3458620"/>
            <a:ext cx="7558901" cy="584775"/>
          </a:xfrm>
        </p:spPr>
        <p:txBody>
          <a:bodyPr vert="horz" lIns="91440" tIns="45720" rIns="91440" bIns="45720" rtlCol="0" anchor="ctr">
            <a:normAutofit fontScale="97500"/>
          </a:bodyPr>
          <a:lstStyle>
            <a:lvl1pPr>
              <a:defRPr lang="en-US" altLang="zh-CN" sz="3200" dirty="0">
                <a:solidFill>
                  <a:schemeClr val="bg1"/>
                </a:solidFill>
                <a:latin typeface="思源黑体 CN Regular" panose="020B0500000000000000" pitchFamily="34" charset="-122"/>
                <a:ea typeface="思源黑体 CN Regular" panose="020B0500000000000000" pitchFamily="34" charset="-122"/>
                <a:cs typeface="+mj-cs"/>
              </a:defRPr>
            </a:lvl1pPr>
          </a:lstStyle>
          <a:p>
            <a:pPr lvl="0" fontAlgn="auto">
              <a:lnSpc>
                <a:spcPct val="100000"/>
              </a:lnSpc>
              <a:spcBef>
                <a:spcPts val="1200"/>
              </a:spcBef>
              <a:spcAft>
                <a:spcPts val="0"/>
              </a:spcAft>
            </a:pPr>
            <a:r>
              <a:rPr lang="en-US" altLang="zh-CN" dirty="0"/>
              <a:t>Signature</a:t>
            </a:r>
            <a:endParaRPr lang="en-US" altLang="zh-CN" dirty="0"/>
          </a:p>
        </p:txBody>
      </p:sp>
      <p:sp>
        <p:nvSpPr>
          <p:cNvPr id="30" name="矩形 29"/>
          <p:cNvSpPr/>
          <p:nvPr userDrawn="1"/>
        </p:nvSpPr>
        <p:spPr>
          <a:xfrm>
            <a:off x="399500" y="6421996"/>
            <a:ext cx="4114800" cy="230832"/>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900" kern="1200" baseline="0" noProof="1">
                <a:solidFill>
                  <a:schemeClr val="bg1">
                    <a:lumMod val="8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bg1">
                  <a:lumMod val="85000"/>
                </a:schemeClr>
              </a:solidFill>
              <a:latin typeface="思源黑体 CN Regular" panose="020B0500000000000000" pitchFamily="34" charset="-122"/>
              <a:ea typeface="思源黑体 CN Regular" panose="020B0500000000000000" pitchFamily="34" charset="-122"/>
              <a:cs typeface="+mn-cs"/>
            </a:endParaRPr>
          </a:p>
        </p:txBody>
      </p:sp>
      <p:sp>
        <p:nvSpPr>
          <p:cNvPr id="31" name="矩形 30"/>
          <p:cNvSpPr/>
          <p:nvPr userDrawn="1"/>
        </p:nvSpPr>
        <p:spPr>
          <a:xfrm>
            <a:off x="11401425" y="6406606"/>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lumMod val="85000"/>
                  </a:schemeClr>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lumMod val="85000"/>
                </a:schemeClr>
              </a:solidFill>
              <a:latin typeface="思源黑体 CN Regular" panose="020B0500000000000000" pitchFamily="34" charset="-122"/>
              <a:ea typeface="思源黑体 CN Regular" panose="020B0500000000000000" pitchFamily="34" charset="-122"/>
            </a:endParaRPr>
          </a:p>
        </p:txBody>
      </p:sp>
      <p:pic>
        <p:nvPicPr>
          <p:cNvPr id="32" name="图片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992" y="362053"/>
            <a:ext cx="895860" cy="324000"/>
          </a:xfrm>
          <a:prstGeom prst="rect">
            <a:avLst/>
          </a:prstGeom>
        </p:spPr>
      </p:pic>
      <p:sp>
        <p:nvSpPr>
          <p:cNvPr id="33" name="椭圆 32"/>
          <p:cNvSpPr/>
          <p:nvPr userDrawn="1"/>
        </p:nvSpPr>
        <p:spPr>
          <a:xfrm>
            <a:off x="-372487" y="-516145"/>
            <a:ext cx="1581327" cy="1581327"/>
          </a:xfrm>
          <a:prstGeom prst="ellipse">
            <a:avLst/>
          </a:prstGeom>
          <a:gradFill>
            <a:gsLst>
              <a:gs pos="49000">
                <a:srgbClr val="2993E3">
                  <a:alpha val="0"/>
                </a:srgbClr>
              </a:gs>
              <a:gs pos="100000">
                <a:srgbClr val="2993E3">
                  <a:alpha val="4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473932" y="3077880"/>
            <a:ext cx="691602" cy="100721"/>
          </a:xfrm>
          <a:prstGeom prst="rect">
            <a:avLst/>
          </a:prstGeom>
          <a:solidFill>
            <a:srgbClr val="0DE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22"/>
          <p:cNvSpPr>
            <a:spLocks noGrp="1"/>
          </p:cNvSpPr>
          <p:nvPr>
            <p:ph type="body" sz="quarter" idx="16" hasCustomPrompt="1"/>
          </p:nvPr>
        </p:nvSpPr>
        <p:spPr>
          <a:xfrm>
            <a:off x="3370423" y="2175069"/>
            <a:ext cx="7558901" cy="1280181"/>
          </a:xfrm>
        </p:spPr>
        <p:txBody>
          <a:bodyPr vert="horz" lIns="91440" tIns="45720" rIns="91440" bIns="45720" rtlCol="0" anchor="t">
            <a:normAutofit fontScale="90000"/>
          </a:bodyPr>
          <a:lstStyle>
            <a:lvl1pPr>
              <a:spcBef>
                <a:spcPts val="0"/>
              </a:spcBef>
              <a:defRPr lang="en-US" altLang="zh-CN" sz="5300" b="1" dirty="0">
                <a:solidFill>
                  <a:schemeClr val="bg1"/>
                </a:solidFill>
                <a:latin typeface="思源黑体 CN Bold" panose="020B0800000000000000" pitchFamily="34" charset="-122"/>
                <a:ea typeface="思源黑体 CN Bold" panose="020B0800000000000000" pitchFamily="34" charset="-122"/>
                <a:cs typeface="+mj-cs"/>
              </a:defRPr>
            </a:lvl1pPr>
          </a:lstStyle>
          <a:p>
            <a:pPr lvl="0">
              <a:lnSpc>
                <a:spcPct val="100000"/>
              </a:lnSpc>
              <a:spcBef>
                <a:spcPts val="1200"/>
              </a:spcBef>
            </a:pPr>
            <a:r>
              <a:rPr lang="zh-CN" altLang="en-US" dirty="0"/>
              <a:t>标题</a:t>
            </a:r>
            <a:endParaRPr lang="en-US" altLang="zh-CN" dirty="0"/>
          </a:p>
        </p:txBody>
      </p:sp>
      <p:sp>
        <p:nvSpPr>
          <p:cNvPr id="37" name="文本占位符 22"/>
          <p:cNvSpPr>
            <a:spLocks noGrp="1"/>
          </p:cNvSpPr>
          <p:nvPr>
            <p:ph type="body" sz="quarter" idx="17" hasCustomPrompt="1"/>
          </p:nvPr>
        </p:nvSpPr>
        <p:spPr>
          <a:xfrm>
            <a:off x="2161880" y="2147451"/>
            <a:ext cx="1079261" cy="857692"/>
          </a:xfrm>
        </p:spPr>
        <p:txBody>
          <a:bodyPr vert="horz" lIns="91440" tIns="45720" rIns="91440" bIns="45720" rtlCol="0" anchor="ctr" anchorCtr="0">
            <a:noAutofit/>
          </a:bodyPr>
          <a:lstStyle>
            <a:lvl1pPr>
              <a:defRPr lang="en-US" altLang="zh-CN" sz="5500" b="1" dirty="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defRPr>
            </a:lvl1pPr>
          </a:lstStyle>
          <a:p>
            <a:pPr lvl="0" algn="ctr" fontAlgn="auto">
              <a:lnSpc>
                <a:spcPct val="100000"/>
              </a:lnSpc>
              <a:spcBef>
                <a:spcPts val="1200"/>
              </a:spcBef>
              <a:spcAft>
                <a:spcPts val="0"/>
              </a:spcAft>
            </a:pPr>
            <a:r>
              <a:rPr lang="en-US" altLang="zh-CN" dirty="0"/>
              <a:t>01</a:t>
            </a:r>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封面">
    <p:bg>
      <p:bgRef idx="1001">
        <a:schemeClr val="bg1"/>
      </p:bgRef>
    </p:bg>
    <p:spTree>
      <p:nvGrpSpPr>
        <p:cNvPr id="1" name=""/>
        <p:cNvGrpSpPr/>
        <p:nvPr/>
      </p:nvGrpSpPr>
      <p:grpSpPr>
        <a:xfrm>
          <a:off x="0" y="0"/>
          <a:ext cx="0" cy="0"/>
          <a:chOff x="0" y="0"/>
          <a:chExt cx="0" cy="0"/>
        </a:xfrm>
      </p:grpSpPr>
      <p:sp>
        <p:nvSpPr>
          <p:cNvPr id="14" name="ïSḻiḍe"/>
          <p:cNvSpPr/>
          <p:nvPr userDrawn="1"/>
        </p:nvSpPr>
        <p:spPr>
          <a:xfrm>
            <a:off x="0" y="0"/>
            <a:ext cx="12192000" cy="6858000"/>
          </a:xfrm>
          <a:prstGeom prst="rect">
            <a:avLst/>
          </a:prstGeom>
          <a:solidFill>
            <a:srgbClr val="000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4882" t="22156" r="1493" b="19924"/>
          <a:stretch>
            <a:fillRect/>
          </a:stretch>
        </p:blipFill>
        <p:spPr>
          <a:xfrm>
            <a:off x="0" y="0"/>
            <a:ext cx="12192000" cy="6877050"/>
          </a:xfrm>
          <a:prstGeom prst="rect">
            <a:avLst/>
          </a:prstGeom>
        </p:spPr>
      </p:pic>
      <p:sp>
        <p:nvSpPr>
          <p:cNvPr id="2" name="标题 1"/>
          <p:cNvSpPr>
            <a:spLocks noGrp="1"/>
          </p:cNvSpPr>
          <p:nvPr userDrawn="1">
            <p:ph type="ctrTitle" hasCustomPrompt="1"/>
          </p:nvPr>
        </p:nvSpPr>
        <p:spPr>
          <a:xfrm>
            <a:off x="1316265" y="1371984"/>
            <a:ext cx="9559471" cy="2558101"/>
          </a:xfrm>
        </p:spPr>
        <p:txBody>
          <a:bodyPr vert="horz" lIns="91440" tIns="45720" rIns="91440" bIns="45720" rtlCol="0" anchor="ctr">
            <a:normAutofit/>
          </a:bodyPr>
          <a:lstStyle>
            <a:lvl1pPr algn="ctr">
              <a:spcAft>
                <a:spcPts val="2000"/>
              </a:spcAft>
              <a:defRPr lang="zh-CN" altLang="en-US" sz="3600" b="1" dirty="0">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marL="0" lvl="0" indent="0">
              <a:lnSpc>
                <a:spcPct val="125000"/>
              </a:lnSpc>
              <a:spcBef>
                <a:spcPts val="0"/>
              </a:spcBef>
              <a:buFontTx/>
            </a:pPr>
            <a:r>
              <a:rPr lang="en-US" altLang="zh-CN" dirty="0"/>
              <a:t>Click to edit Master title style </a:t>
            </a:r>
            <a:endParaRPr lang="zh-CN" altLang="en-US" dirty="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9853" y="478424"/>
            <a:ext cx="1448163" cy="523748"/>
          </a:xfrm>
          <a:prstGeom prst="rect">
            <a:avLst/>
          </a:prstGeom>
        </p:spPr>
      </p:pic>
      <p:sp>
        <p:nvSpPr>
          <p:cNvPr id="6" name="矩形 5"/>
          <p:cNvSpPr/>
          <p:nvPr userDrawn="1"/>
        </p:nvSpPr>
        <p:spPr>
          <a:xfrm>
            <a:off x="8839504" y="6342764"/>
            <a:ext cx="2764668" cy="246221"/>
          </a:xfrm>
          <a:prstGeom prst="rect">
            <a:avLst/>
          </a:prstGeom>
        </p:spPr>
        <p:txBody>
          <a:bodyPr wrap="square">
            <a:spAutoFit/>
          </a:bodyPr>
          <a:lstStyle/>
          <a:p>
            <a:pPr marL="0" indent="0" algn="l" defTabSz="914400" rtl="0" eaLnBrk="1" fontAlgn="auto" latinLnBrk="0" hangingPunct="1">
              <a:lnSpc>
                <a:spcPct val="100000"/>
              </a:lnSpc>
              <a:spcBef>
                <a:spcPct val="0"/>
              </a:spcBef>
              <a:spcAft>
                <a:spcPct val="0"/>
              </a:spcAft>
              <a:buNone/>
            </a:pPr>
            <a:r>
              <a:rPr lang="en-US" altLang="zh-CN" sz="1000" kern="1200" baseline="0" noProof="1">
                <a:solidFill>
                  <a:schemeClr val="bg1">
                    <a:lumMod val="75000"/>
                  </a:schemeClr>
                </a:solidFill>
                <a:latin typeface="Arial" panose="020B0604020202020204" pitchFamily="34" charset="0"/>
                <a:ea typeface="黑体" panose="02010609060101010101" charset="-122"/>
                <a:cs typeface="+mn-cs"/>
              </a:rPr>
              <a:t>Copyright©IKAS Info 2023. All rights reserved</a:t>
            </a:r>
            <a:endParaRPr lang="en-US" altLang="zh-CN" sz="1000" kern="1200" baseline="0" noProof="1">
              <a:solidFill>
                <a:schemeClr val="bg1">
                  <a:lumMod val="75000"/>
                </a:schemeClr>
              </a:solidFill>
              <a:latin typeface="Arial" panose="020B0604020202020204" pitchFamily="34" charset="0"/>
              <a:ea typeface="黑体" panose="02010609060101010101"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末尾幻灯片">
    <p:bg>
      <p:bgPr>
        <a:solidFill>
          <a:schemeClr val="bg1"/>
        </a:solidFill>
        <a:effectLst/>
      </p:bgPr>
    </p:bg>
    <p:spTree>
      <p:nvGrpSpPr>
        <p:cNvPr id="1" name=""/>
        <p:cNvGrpSpPr/>
        <p:nvPr/>
      </p:nvGrpSpPr>
      <p:grpSpPr>
        <a:xfrm>
          <a:off x="0" y="0"/>
          <a:ext cx="0" cy="0"/>
          <a:chOff x="0" y="0"/>
          <a:chExt cx="0" cy="0"/>
        </a:xfrm>
      </p:grpSpPr>
      <p:sp>
        <p:nvSpPr>
          <p:cNvPr id="22" name="ïSḻiḍe"/>
          <p:cNvSpPr/>
          <p:nvPr userDrawn="1"/>
        </p:nvSpPr>
        <p:spPr>
          <a:xfrm>
            <a:off x="0" y="0"/>
            <a:ext cx="12192000" cy="6858000"/>
          </a:xfrm>
          <a:prstGeom prst="rect">
            <a:avLst/>
          </a:prstGeom>
          <a:solidFill>
            <a:srgbClr val="000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7" name="组合 6"/>
          <p:cNvGrpSpPr/>
          <p:nvPr userDrawn="1"/>
        </p:nvGrpSpPr>
        <p:grpSpPr>
          <a:xfrm rot="13021703">
            <a:off x="3412885" y="-2817493"/>
            <a:ext cx="10260210" cy="10380149"/>
            <a:chOff x="12798477" y="5594195"/>
            <a:chExt cx="11297479" cy="11429543"/>
          </a:xfrm>
        </p:grpSpPr>
        <p:sp>
          <p:nvSpPr>
            <p:cNvPr id="8" name="î$liďe"/>
            <p:cNvSpPr/>
            <p:nvPr userDrawn="1"/>
          </p:nvSpPr>
          <p:spPr>
            <a:xfrm rot="3793617">
              <a:off x="13227844" y="5954382"/>
              <a:ext cx="9097696" cy="9956429"/>
            </a:xfrm>
            <a:custGeom>
              <a:avLst/>
              <a:gdLst>
                <a:gd name="connsiteX0" fmla="*/ 780464 w 5767506"/>
                <a:gd name="connsiteY0" fmla="*/ 5715012 h 6311902"/>
                <a:gd name="connsiteX1" fmla="*/ 2504160 w 5767506"/>
                <a:gd name="connsiteY1" fmla="*/ 6303592 h 6311902"/>
                <a:gd name="connsiteX2" fmla="*/ 4564188 w 5767506"/>
                <a:gd name="connsiteY2" fmla="*/ 5935730 h 6311902"/>
                <a:gd name="connsiteX3" fmla="*/ 5552160 w 5767506"/>
                <a:gd name="connsiteY3" fmla="*/ 4348667 h 6311902"/>
                <a:gd name="connsiteX4" fmla="*/ 5531140 w 5767506"/>
                <a:gd name="connsiteY4" fmla="*/ 1878736 h 6311902"/>
                <a:gd name="connsiteX5" fmla="*/ 5657264 w 5767506"/>
                <a:gd name="connsiteY5" fmla="*/ 564943 h 6311902"/>
                <a:gd name="connsiteX6" fmla="*/ 3723360 w 5767506"/>
                <a:gd name="connsiteY6" fmla="*/ 18405 h 6311902"/>
                <a:gd name="connsiteX7" fmla="*/ 1358533 w 5767506"/>
                <a:gd name="connsiteY7" fmla="*/ 1174543 h 6311902"/>
                <a:gd name="connsiteX8" fmla="*/ 13209 w 5767506"/>
                <a:gd name="connsiteY8" fmla="*/ 3644474 h 6311902"/>
                <a:gd name="connsiteX9" fmla="*/ 780464 w 5767506"/>
                <a:gd name="connsiteY9" fmla="*/ 5715012 h 631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7506" h="6311902">
                  <a:moveTo>
                    <a:pt x="780464" y="5715012"/>
                  </a:moveTo>
                  <a:cubicBezTo>
                    <a:pt x="1195623" y="6158198"/>
                    <a:pt x="1873539" y="6266806"/>
                    <a:pt x="2504160" y="6303592"/>
                  </a:cubicBezTo>
                  <a:cubicBezTo>
                    <a:pt x="3134781" y="6340378"/>
                    <a:pt x="4056188" y="6261551"/>
                    <a:pt x="4564188" y="5935730"/>
                  </a:cubicBezTo>
                  <a:cubicBezTo>
                    <a:pt x="5072188" y="5609909"/>
                    <a:pt x="5391001" y="5024833"/>
                    <a:pt x="5552160" y="4348667"/>
                  </a:cubicBezTo>
                  <a:cubicBezTo>
                    <a:pt x="5713319" y="3672501"/>
                    <a:pt x="5513623" y="2509357"/>
                    <a:pt x="5531140" y="1878736"/>
                  </a:cubicBezTo>
                  <a:cubicBezTo>
                    <a:pt x="5548657" y="1248115"/>
                    <a:pt x="5958561" y="874998"/>
                    <a:pt x="5657264" y="564943"/>
                  </a:cubicBezTo>
                  <a:cubicBezTo>
                    <a:pt x="5355967" y="254888"/>
                    <a:pt x="4439815" y="-83195"/>
                    <a:pt x="3723360" y="18405"/>
                  </a:cubicBezTo>
                  <a:cubicBezTo>
                    <a:pt x="3006905" y="120005"/>
                    <a:pt x="1976891" y="570198"/>
                    <a:pt x="1358533" y="1174543"/>
                  </a:cubicBezTo>
                  <a:cubicBezTo>
                    <a:pt x="740175" y="1778888"/>
                    <a:pt x="109554" y="2885977"/>
                    <a:pt x="13209" y="3644474"/>
                  </a:cubicBezTo>
                  <a:cubicBezTo>
                    <a:pt x="-83136" y="4402971"/>
                    <a:pt x="365305" y="5271826"/>
                    <a:pt x="780464" y="5715012"/>
                  </a:cubicBezTo>
                  <a:close/>
                </a:path>
              </a:pathLst>
            </a:custGeom>
            <a:solidFill>
              <a:schemeClr val="tx1">
                <a:alpha val="20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íṩ1íḋè"/>
            <p:cNvSpPr/>
            <p:nvPr userDrawn="1"/>
          </p:nvSpPr>
          <p:spPr>
            <a:xfrm rot="12718879">
              <a:off x="13704969" y="8226183"/>
              <a:ext cx="8035569" cy="6165569"/>
            </a:xfrm>
            <a:custGeom>
              <a:avLst/>
              <a:gdLst>
                <a:gd name="connsiteX0" fmla="*/ 1571940 w 3603330"/>
                <a:gd name="connsiteY0" fmla="*/ 2218752 h 2764780"/>
                <a:gd name="connsiteX1" fmla="*/ 619440 w 3603330"/>
                <a:gd name="connsiteY1" fmla="*/ 2180652 h 2764780"/>
                <a:gd name="connsiteX2" fmla="*/ 315 w 3603330"/>
                <a:gd name="connsiteY2" fmla="*/ 1437702 h 2764780"/>
                <a:gd name="connsiteX3" fmla="*/ 562290 w 3603330"/>
                <a:gd name="connsiteY3" fmla="*/ 28002 h 2764780"/>
                <a:gd name="connsiteX4" fmla="*/ 2191065 w 3603330"/>
                <a:gd name="connsiteY4" fmla="*/ 494727 h 2764780"/>
                <a:gd name="connsiteX5" fmla="*/ 3562665 w 3603330"/>
                <a:gd name="connsiteY5" fmla="*/ 456627 h 2764780"/>
                <a:gd name="connsiteX6" fmla="*/ 3200715 w 3603330"/>
                <a:gd name="connsiteY6" fmla="*/ 2085402 h 2764780"/>
                <a:gd name="connsiteX7" fmla="*/ 2781615 w 3603330"/>
                <a:gd name="connsiteY7" fmla="*/ 2761677 h 2764780"/>
                <a:gd name="connsiteX8" fmla="*/ 1800540 w 3603330"/>
                <a:gd name="connsiteY8" fmla="*/ 2333052 h 2764780"/>
                <a:gd name="connsiteX9" fmla="*/ 1571940 w 3603330"/>
                <a:gd name="connsiteY9" fmla="*/ 2218752 h 276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3330" h="2764780">
                  <a:moveTo>
                    <a:pt x="1571940" y="2218752"/>
                  </a:moveTo>
                  <a:cubicBezTo>
                    <a:pt x="1375090" y="2193352"/>
                    <a:pt x="881377" y="2310827"/>
                    <a:pt x="619440" y="2180652"/>
                  </a:cubicBezTo>
                  <a:cubicBezTo>
                    <a:pt x="357503" y="2050477"/>
                    <a:pt x="9840" y="1796477"/>
                    <a:pt x="315" y="1437702"/>
                  </a:cubicBezTo>
                  <a:cubicBezTo>
                    <a:pt x="-9210" y="1078927"/>
                    <a:pt x="197165" y="185165"/>
                    <a:pt x="562290" y="28002"/>
                  </a:cubicBezTo>
                  <a:cubicBezTo>
                    <a:pt x="927415" y="-129161"/>
                    <a:pt x="1691003" y="423289"/>
                    <a:pt x="2191065" y="494727"/>
                  </a:cubicBezTo>
                  <a:cubicBezTo>
                    <a:pt x="2691128" y="566164"/>
                    <a:pt x="3394390" y="191514"/>
                    <a:pt x="3562665" y="456627"/>
                  </a:cubicBezTo>
                  <a:cubicBezTo>
                    <a:pt x="3730940" y="721739"/>
                    <a:pt x="3330890" y="1701227"/>
                    <a:pt x="3200715" y="2085402"/>
                  </a:cubicBezTo>
                  <a:cubicBezTo>
                    <a:pt x="3070540" y="2469577"/>
                    <a:pt x="3014977" y="2720402"/>
                    <a:pt x="2781615" y="2761677"/>
                  </a:cubicBezTo>
                  <a:cubicBezTo>
                    <a:pt x="2548253" y="2802952"/>
                    <a:pt x="2008502" y="2420364"/>
                    <a:pt x="1800540" y="2333052"/>
                  </a:cubicBezTo>
                  <a:cubicBezTo>
                    <a:pt x="1592578" y="2245740"/>
                    <a:pt x="1768790" y="2244152"/>
                    <a:pt x="1571940" y="2218752"/>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íśľiḍe"/>
            <p:cNvSpPr/>
            <p:nvPr userDrawn="1"/>
          </p:nvSpPr>
          <p:spPr>
            <a:xfrm rot="7658041">
              <a:off x="13157621" y="6085404"/>
              <a:ext cx="11429543" cy="10447126"/>
            </a:xfrm>
            <a:custGeom>
              <a:avLst/>
              <a:gdLst>
                <a:gd name="connsiteX0" fmla="*/ 181 w 5458069"/>
                <a:gd name="connsiteY0" fmla="*/ 1418397 h 4988925"/>
                <a:gd name="connsiteX1" fmla="*/ 609781 w 5458069"/>
                <a:gd name="connsiteY1" fmla="*/ 83584 h 4988925"/>
                <a:gd name="connsiteX2" fmla="*/ 3048181 w 5458069"/>
                <a:gd name="connsiteY2" fmla="*/ 325321 h 4988925"/>
                <a:gd name="connsiteX3" fmla="*/ 5444539 w 5458069"/>
                <a:gd name="connsiteY3" fmla="*/ 1838811 h 4988925"/>
                <a:gd name="connsiteX4" fmla="*/ 3899518 w 5458069"/>
                <a:gd name="connsiteY4" fmla="*/ 4855280 h 4988925"/>
                <a:gd name="connsiteX5" fmla="*/ 1356015 w 5458069"/>
                <a:gd name="connsiteY5" fmla="*/ 4235170 h 4988925"/>
                <a:gd name="connsiteX6" fmla="*/ 641312 w 5458069"/>
                <a:gd name="connsiteY6" fmla="*/ 2227694 h 4988925"/>
                <a:gd name="connsiteX7" fmla="*/ 181 w 5458069"/>
                <a:gd name="connsiteY7" fmla="*/ 1418397 h 49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069" h="4988925">
                  <a:moveTo>
                    <a:pt x="181" y="1418397"/>
                  </a:moveTo>
                  <a:cubicBezTo>
                    <a:pt x="-5074" y="1061045"/>
                    <a:pt x="101781" y="265763"/>
                    <a:pt x="609781" y="83584"/>
                  </a:cubicBezTo>
                  <a:cubicBezTo>
                    <a:pt x="1117781" y="-98595"/>
                    <a:pt x="2242388" y="32783"/>
                    <a:pt x="3048181" y="325321"/>
                  </a:cubicBezTo>
                  <a:cubicBezTo>
                    <a:pt x="3853974" y="617859"/>
                    <a:pt x="5302650" y="1083818"/>
                    <a:pt x="5444539" y="1838811"/>
                  </a:cubicBezTo>
                  <a:cubicBezTo>
                    <a:pt x="5586428" y="2593804"/>
                    <a:pt x="4580939" y="4455887"/>
                    <a:pt x="3899518" y="4855280"/>
                  </a:cubicBezTo>
                  <a:cubicBezTo>
                    <a:pt x="3218097" y="5254673"/>
                    <a:pt x="1899049" y="4673101"/>
                    <a:pt x="1356015" y="4235170"/>
                  </a:cubicBezTo>
                  <a:cubicBezTo>
                    <a:pt x="812981" y="3797239"/>
                    <a:pt x="867284" y="2697156"/>
                    <a:pt x="641312" y="2227694"/>
                  </a:cubicBezTo>
                  <a:cubicBezTo>
                    <a:pt x="415340" y="1758232"/>
                    <a:pt x="5436" y="1775749"/>
                    <a:pt x="181" y="1418397"/>
                  </a:cubicBezTo>
                  <a:close/>
                </a:path>
              </a:pathLst>
            </a:custGeom>
            <a:solidFill>
              <a:schemeClr val="tx1">
                <a:alpha val="10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î$1îdé"/>
            <p:cNvSpPr/>
            <p:nvPr userDrawn="1"/>
          </p:nvSpPr>
          <p:spPr>
            <a:xfrm rot="5624989">
              <a:off x="13803600" y="6737048"/>
              <a:ext cx="9995057" cy="8796692"/>
            </a:xfrm>
            <a:custGeom>
              <a:avLst/>
              <a:gdLst>
                <a:gd name="connsiteX0" fmla="*/ 1443707 w 3425032"/>
                <a:gd name="connsiteY0" fmla="*/ 2991877 h 3014385"/>
                <a:gd name="connsiteX1" fmla="*/ 2272382 w 3425032"/>
                <a:gd name="connsiteY1" fmla="*/ 2925202 h 3014385"/>
                <a:gd name="connsiteX2" fmla="*/ 3024857 w 3425032"/>
                <a:gd name="connsiteY2" fmla="*/ 2229877 h 3014385"/>
                <a:gd name="connsiteX3" fmla="*/ 3415382 w 3425032"/>
                <a:gd name="connsiteY3" fmla="*/ 1305952 h 3014385"/>
                <a:gd name="connsiteX4" fmla="*/ 2643857 w 3425032"/>
                <a:gd name="connsiteY4" fmla="*/ 315352 h 3014385"/>
                <a:gd name="connsiteX5" fmla="*/ 1805657 w 3425032"/>
                <a:gd name="connsiteY5" fmla="*/ 20077 h 3014385"/>
                <a:gd name="connsiteX6" fmla="*/ 967457 w 3425032"/>
                <a:gd name="connsiteY6" fmla="*/ 782077 h 3014385"/>
                <a:gd name="connsiteX7" fmla="*/ 72107 w 3425032"/>
                <a:gd name="connsiteY7" fmla="*/ 1067827 h 3014385"/>
                <a:gd name="connsiteX8" fmla="*/ 186407 w 3425032"/>
                <a:gd name="connsiteY8" fmla="*/ 2134627 h 3014385"/>
                <a:gd name="connsiteX9" fmla="*/ 1234157 w 3425032"/>
                <a:gd name="connsiteY9" fmla="*/ 2801377 h 3014385"/>
                <a:gd name="connsiteX10" fmla="*/ 1443707 w 3425032"/>
                <a:gd name="connsiteY10" fmla="*/ 2991877 h 301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032" h="3014385">
                  <a:moveTo>
                    <a:pt x="1443707" y="2991877"/>
                  </a:moveTo>
                  <a:cubicBezTo>
                    <a:pt x="1616745" y="3012515"/>
                    <a:pt x="2008857" y="3052202"/>
                    <a:pt x="2272382" y="2925202"/>
                  </a:cubicBezTo>
                  <a:cubicBezTo>
                    <a:pt x="2535907" y="2798202"/>
                    <a:pt x="2834357" y="2499752"/>
                    <a:pt x="3024857" y="2229877"/>
                  </a:cubicBezTo>
                  <a:cubicBezTo>
                    <a:pt x="3215357" y="1960002"/>
                    <a:pt x="3478882" y="1625040"/>
                    <a:pt x="3415382" y="1305952"/>
                  </a:cubicBezTo>
                  <a:cubicBezTo>
                    <a:pt x="3351882" y="986864"/>
                    <a:pt x="2912145" y="529664"/>
                    <a:pt x="2643857" y="315352"/>
                  </a:cubicBezTo>
                  <a:cubicBezTo>
                    <a:pt x="2375570" y="101039"/>
                    <a:pt x="2085057" y="-57711"/>
                    <a:pt x="1805657" y="20077"/>
                  </a:cubicBezTo>
                  <a:cubicBezTo>
                    <a:pt x="1526257" y="97864"/>
                    <a:pt x="1256382" y="607452"/>
                    <a:pt x="967457" y="782077"/>
                  </a:cubicBezTo>
                  <a:cubicBezTo>
                    <a:pt x="678532" y="956702"/>
                    <a:pt x="202282" y="842402"/>
                    <a:pt x="72107" y="1067827"/>
                  </a:cubicBezTo>
                  <a:cubicBezTo>
                    <a:pt x="-58068" y="1293252"/>
                    <a:pt x="-7268" y="1845702"/>
                    <a:pt x="186407" y="2134627"/>
                  </a:cubicBezTo>
                  <a:cubicBezTo>
                    <a:pt x="380082" y="2423552"/>
                    <a:pt x="1027782" y="2655327"/>
                    <a:pt x="1234157" y="2801377"/>
                  </a:cubicBezTo>
                  <a:cubicBezTo>
                    <a:pt x="1440532" y="2947427"/>
                    <a:pt x="1270669" y="2971239"/>
                    <a:pt x="1443707" y="2991877"/>
                  </a:cubicBezTo>
                  <a:close/>
                </a:path>
              </a:pathLst>
            </a:custGeom>
            <a:solidFill>
              <a:schemeClr val="tx1">
                <a:alpha val="30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îšlïḋê"/>
            <p:cNvSpPr/>
            <p:nvPr userDrawn="1"/>
          </p:nvSpPr>
          <p:spPr>
            <a:xfrm>
              <a:off x="15176051" y="9767626"/>
              <a:ext cx="4542267" cy="3835422"/>
            </a:xfrm>
            <a:custGeom>
              <a:avLst/>
              <a:gdLst>
                <a:gd name="connsiteX0" fmla="*/ 95262 w 4542267"/>
                <a:gd name="connsiteY0" fmla="*/ 2233657 h 3835422"/>
                <a:gd name="connsiteX1" fmla="*/ 133362 w 4542267"/>
                <a:gd name="connsiteY1" fmla="*/ 2147932 h 3835422"/>
                <a:gd name="connsiteX2" fmla="*/ 1257312 w 4542267"/>
                <a:gd name="connsiteY2" fmla="*/ 623932 h 3835422"/>
                <a:gd name="connsiteX3" fmla="*/ 2076462 w 4542267"/>
                <a:gd name="connsiteY3" fmla="*/ 33382 h 3835422"/>
                <a:gd name="connsiteX4" fmla="*/ 4314837 w 4542267"/>
                <a:gd name="connsiteY4" fmla="*/ 1528807 h 3835422"/>
                <a:gd name="connsiteX5" fmla="*/ 4352937 w 4542267"/>
                <a:gd name="connsiteY5" fmla="*/ 2586082 h 3835422"/>
                <a:gd name="connsiteX6" fmla="*/ 3305187 w 4542267"/>
                <a:gd name="connsiteY6" fmla="*/ 3776707 h 3835422"/>
                <a:gd name="connsiteX7" fmla="*/ 1781187 w 4542267"/>
                <a:gd name="connsiteY7" fmla="*/ 3576682 h 3835422"/>
                <a:gd name="connsiteX8" fmla="*/ 800112 w 4542267"/>
                <a:gd name="connsiteY8" fmla="*/ 2909932 h 3835422"/>
                <a:gd name="connsiteX9" fmla="*/ 95262 w 4542267"/>
                <a:gd name="connsiteY9" fmla="*/ 2233657 h 3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2267" h="3835422">
                  <a:moveTo>
                    <a:pt x="95262" y="2233657"/>
                  </a:moveTo>
                  <a:cubicBezTo>
                    <a:pt x="-15863" y="2106657"/>
                    <a:pt x="-60313" y="2416220"/>
                    <a:pt x="133362" y="2147932"/>
                  </a:cubicBezTo>
                  <a:cubicBezTo>
                    <a:pt x="327037" y="1879644"/>
                    <a:pt x="933462" y="976357"/>
                    <a:pt x="1257312" y="623932"/>
                  </a:cubicBezTo>
                  <a:cubicBezTo>
                    <a:pt x="1581162" y="271507"/>
                    <a:pt x="1566875" y="-117430"/>
                    <a:pt x="2076462" y="33382"/>
                  </a:cubicBezTo>
                  <a:cubicBezTo>
                    <a:pt x="2586049" y="184194"/>
                    <a:pt x="3935425" y="1103357"/>
                    <a:pt x="4314837" y="1528807"/>
                  </a:cubicBezTo>
                  <a:cubicBezTo>
                    <a:pt x="4694250" y="1954257"/>
                    <a:pt x="4521212" y="2211432"/>
                    <a:pt x="4352937" y="2586082"/>
                  </a:cubicBezTo>
                  <a:cubicBezTo>
                    <a:pt x="4184662" y="2960732"/>
                    <a:pt x="3733812" y="3611607"/>
                    <a:pt x="3305187" y="3776707"/>
                  </a:cubicBezTo>
                  <a:cubicBezTo>
                    <a:pt x="2876562" y="3941807"/>
                    <a:pt x="2198699" y="3721144"/>
                    <a:pt x="1781187" y="3576682"/>
                  </a:cubicBezTo>
                  <a:cubicBezTo>
                    <a:pt x="1363675" y="3432220"/>
                    <a:pt x="1081099" y="3127419"/>
                    <a:pt x="800112" y="2909932"/>
                  </a:cubicBezTo>
                  <a:cubicBezTo>
                    <a:pt x="519125" y="2692445"/>
                    <a:pt x="206387" y="2360657"/>
                    <a:pt x="95262" y="2233657"/>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íSľiḋè"/>
            <p:cNvSpPr/>
            <p:nvPr userDrawn="1"/>
          </p:nvSpPr>
          <p:spPr>
            <a:xfrm>
              <a:off x="15197541" y="10126820"/>
              <a:ext cx="5302160" cy="3660702"/>
            </a:xfrm>
            <a:custGeom>
              <a:avLst/>
              <a:gdLst>
                <a:gd name="connsiteX0" fmla="*/ 381825 w 5302160"/>
                <a:gd name="connsiteY0" fmla="*/ 2695755 h 3660702"/>
                <a:gd name="connsiteX1" fmla="*/ 1189545 w 5302160"/>
                <a:gd name="connsiteY1" fmla="*/ 3328215 h 3660702"/>
                <a:gd name="connsiteX2" fmla="*/ 2843085 w 5302160"/>
                <a:gd name="connsiteY2" fmla="*/ 3404415 h 3660702"/>
                <a:gd name="connsiteX3" fmla="*/ 3734625 w 5302160"/>
                <a:gd name="connsiteY3" fmla="*/ 3602535 h 3660702"/>
                <a:gd name="connsiteX4" fmla="*/ 5266245 w 5302160"/>
                <a:gd name="connsiteY4" fmla="*/ 2246175 h 3660702"/>
                <a:gd name="connsiteX5" fmla="*/ 4603305 w 5302160"/>
                <a:gd name="connsiteY5" fmla="*/ 805995 h 3660702"/>
                <a:gd name="connsiteX6" fmla="*/ 2263965 w 5302160"/>
                <a:gd name="connsiteY6" fmla="*/ 165915 h 3660702"/>
                <a:gd name="connsiteX7" fmla="*/ 739965 w 5302160"/>
                <a:gd name="connsiteY7" fmla="*/ 143055 h 3660702"/>
                <a:gd name="connsiteX8" fmla="*/ 8445 w 5302160"/>
                <a:gd name="connsiteY8" fmla="*/ 1819455 h 3660702"/>
                <a:gd name="connsiteX9" fmla="*/ 381825 w 5302160"/>
                <a:gd name="connsiteY9" fmla="*/ 2695755 h 36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2160" h="3660702">
                  <a:moveTo>
                    <a:pt x="381825" y="2695755"/>
                  </a:moveTo>
                  <a:cubicBezTo>
                    <a:pt x="578675" y="2947215"/>
                    <a:pt x="779335" y="3210105"/>
                    <a:pt x="1189545" y="3328215"/>
                  </a:cubicBezTo>
                  <a:cubicBezTo>
                    <a:pt x="1599755" y="3446325"/>
                    <a:pt x="2418905" y="3358695"/>
                    <a:pt x="2843085" y="3404415"/>
                  </a:cubicBezTo>
                  <a:cubicBezTo>
                    <a:pt x="3267265" y="3450135"/>
                    <a:pt x="3330765" y="3795575"/>
                    <a:pt x="3734625" y="3602535"/>
                  </a:cubicBezTo>
                  <a:cubicBezTo>
                    <a:pt x="4138485" y="3409495"/>
                    <a:pt x="5121465" y="2712265"/>
                    <a:pt x="5266245" y="2246175"/>
                  </a:cubicBezTo>
                  <a:cubicBezTo>
                    <a:pt x="5411025" y="1780085"/>
                    <a:pt x="5103685" y="1152705"/>
                    <a:pt x="4603305" y="805995"/>
                  </a:cubicBezTo>
                  <a:cubicBezTo>
                    <a:pt x="4102925" y="459285"/>
                    <a:pt x="2907855" y="276405"/>
                    <a:pt x="2263965" y="165915"/>
                  </a:cubicBezTo>
                  <a:cubicBezTo>
                    <a:pt x="1620075" y="55425"/>
                    <a:pt x="1115885" y="-132535"/>
                    <a:pt x="739965" y="143055"/>
                  </a:cubicBezTo>
                  <a:cubicBezTo>
                    <a:pt x="364045" y="418645"/>
                    <a:pt x="64325" y="1390195"/>
                    <a:pt x="8445" y="1819455"/>
                  </a:cubicBezTo>
                  <a:cubicBezTo>
                    <a:pt x="-47435" y="2248715"/>
                    <a:pt x="184975" y="2444295"/>
                    <a:pt x="381825" y="2695755"/>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ṡḻîďê"/>
            <p:cNvSpPr/>
            <p:nvPr userDrawn="1"/>
          </p:nvSpPr>
          <p:spPr>
            <a:xfrm>
              <a:off x="15744922" y="9570005"/>
              <a:ext cx="4825898" cy="4509025"/>
            </a:xfrm>
            <a:custGeom>
              <a:avLst/>
              <a:gdLst>
                <a:gd name="connsiteX0" fmla="*/ 2415267 w 4825898"/>
                <a:gd name="connsiteY0" fmla="*/ 4498918 h 4509025"/>
                <a:gd name="connsiteX1" fmla="*/ 1127487 w 4825898"/>
                <a:gd name="connsiteY1" fmla="*/ 4148398 h 4509025"/>
                <a:gd name="connsiteX2" fmla="*/ 68307 w 4825898"/>
                <a:gd name="connsiteY2" fmla="*/ 2563438 h 4509025"/>
                <a:gd name="connsiteX3" fmla="*/ 312147 w 4825898"/>
                <a:gd name="connsiteY3" fmla="*/ 1207078 h 4509025"/>
                <a:gd name="connsiteX4" fmla="*/ 1988547 w 4825898"/>
                <a:gd name="connsiteY4" fmla="*/ 467938 h 4509025"/>
                <a:gd name="connsiteX5" fmla="*/ 3520167 w 4825898"/>
                <a:gd name="connsiteY5" fmla="*/ 33598 h 4509025"/>
                <a:gd name="connsiteX6" fmla="*/ 4807947 w 4825898"/>
                <a:gd name="connsiteY6" fmla="*/ 1367098 h 4509025"/>
                <a:gd name="connsiteX7" fmla="*/ 4145007 w 4825898"/>
                <a:gd name="connsiteY7" fmla="*/ 3912178 h 4509025"/>
                <a:gd name="connsiteX8" fmla="*/ 2415267 w 4825898"/>
                <a:gd name="connsiteY8" fmla="*/ 4498918 h 450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98" h="4509025">
                  <a:moveTo>
                    <a:pt x="2415267" y="4498918"/>
                  </a:moveTo>
                  <a:cubicBezTo>
                    <a:pt x="1912347" y="4538288"/>
                    <a:pt x="1518647" y="4470978"/>
                    <a:pt x="1127487" y="4148398"/>
                  </a:cubicBezTo>
                  <a:cubicBezTo>
                    <a:pt x="736327" y="3825818"/>
                    <a:pt x="204197" y="3053658"/>
                    <a:pt x="68307" y="2563438"/>
                  </a:cubicBezTo>
                  <a:cubicBezTo>
                    <a:pt x="-67583" y="2073218"/>
                    <a:pt x="-7893" y="1556328"/>
                    <a:pt x="312147" y="1207078"/>
                  </a:cubicBezTo>
                  <a:cubicBezTo>
                    <a:pt x="632187" y="857828"/>
                    <a:pt x="1453877" y="663518"/>
                    <a:pt x="1988547" y="467938"/>
                  </a:cubicBezTo>
                  <a:cubicBezTo>
                    <a:pt x="2523217" y="272358"/>
                    <a:pt x="3050267" y="-116262"/>
                    <a:pt x="3520167" y="33598"/>
                  </a:cubicBezTo>
                  <a:cubicBezTo>
                    <a:pt x="3990067" y="183458"/>
                    <a:pt x="4703807" y="720668"/>
                    <a:pt x="4807947" y="1367098"/>
                  </a:cubicBezTo>
                  <a:cubicBezTo>
                    <a:pt x="4912087" y="2013528"/>
                    <a:pt x="4546327" y="3391478"/>
                    <a:pt x="4145007" y="3912178"/>
                  </a:cubicBezTo>
                  <a:cubicBezTo>
                    <a:pt x="3743687" y="4432878"/>
                    <a:pt x="2918187" y="4459548"/>
                    <a:pt x="2415267" y="4498918"/>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îṧļíḍé"/>
            <p:cNvSpPr/>
            <p:nvPr userDrawn="1"/>
          </p:nvSpPr>
          <p:spPr>
            <a:xfrm>
              <a:off x="14579242" y="9059101"/>
              <a:ext cx="5724823" cy="5312803"/>
            </a:xfrm>
            <a:custGeom>
              <a:avLst/>
              <a:gdLst>
                <a:gd name="connsiteX0" fmla="*/ 1190881 w 5724823"/>
                <a:gd name="connsiteY0" fmla="*/ 4951551 h 5312803"/>
                <a:gd name="connsiteX1" fmla="*/ 3082743 w 5724823"/>
                <a:gd name="connsiteY1" fmla="*/ 5308903 h 5312803"/>
                <a:gd name="connsiteX2" fmla="*/ 4522660 w 5724823"/>
                <a:gd name="connsiteY2" fmla="*/ 4793896 h 5312803"/>
                <a:gd name="connsiteX3" fmla="*/ 5699818 w 5724823"/>
                <a:gd name="connsiteY3" fmla="*/ 4089703 h 5312803"/>
                <a:gd name="connsiteX4" fmla="*/ 5216343 w 5724823"/>
                <a:gd name="connsiteY4" fmla="*/ 1451606 h 5312803"/>
                <a:gd name="connsiteX5" fmla="*/ 3944591 w 5724823"/>
                <a:gd name="connsiteY5" fmla="*/ 1178 h 5312803"/>
                <a:gd name="connsiteX6" fmla="*/ 959653 w 5724823"/>
                <a:gd name="connsiteY6" fmla="*/ 1251909 h 5312803"/>
                <a:gd name="connsiteX7" fmla="*/ 3212 w 5724823"/>
                <a:gd name="connsiteY7" fmla="*/ 3637758 h 5312803"/>
                <a:gd name="connsiteX8" fmla="*/ 1190881 w 5724823"/>
                <a:gd name="connsiteY8" fmla="*/ 4951551 h 531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4823" h="5312803">
                  <a:moveTo>
                    <a:pt x="1190881" y="4951551"/>
                  </a:moveTo>
                  <a:cubicBezTo>
                    <a:pt x="1704136" y="5230075"/>
                    <a:pt x="2527446" y="5335179"/>
                    <a:pt x="3082743" y="5308903"/>
                  </a:cubicBezTo>
                  <a:cubicBezTo>
                    <a:pt x="3638040" y="5282627"/>
                    <a:pt x="4086481" y="4997096"/>
                    <a:pt x="4522660" y="4793896"/>
                  </a:cubicBezTo>
                  <a:cubicBezTo>
                    <a:pt x="4958839" y="4590696"/>
                    <a:pt x="5584204" y="4646751"/>
                    <a:pt x="5699818" y="4089703"/>
                  </a:cubicBezTo>
                  <a:cubicBezTo>
                    <a:pt x="5815432" y="3532655"/>
                    <a:pt x="5508881" y="2133027"/>
                    <a:pt x="5216343" y="1451606"/>
                  </a:cubicBezTo>
                  <a:cubicBezTo>
                    <a:pt x="4923805" y="770185"/>
                    <a:pt x="4654039" y="34461"/>
                    <a:pt x="3944591" y="1178"/>
                  </a:cubicBezTo>
                  <a:cubicBezTo>
                    <a:pt x="3235143" y="-32105"/>
                    <a:pt x="1616550" y="645812"/>
                    <a:pt x="959653" y="1251909"/>
                  </a:cubicBezTo>
                  <a:cubicBezTo>
                    <a:pt x="302756" y="1858006"/>
                    <a:pt x="-37078" y="3022903"/>
                    <a:pt x="3212" y="3637758"/>
                  </a:cubicBezTo>
                  <a:cubicBezTo>
                    <a:pt x="43502" y="4252613"/>
                    <a:pt x="677626" y="4673027"/>
                    <a:pt x="1190881" y="4951551"/>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iṡļíḓe"/>
            <p:cNvSpPr/>
            <p:nvPr userDrawn="1"/>
          </p:nvSpPr>
          <p:spPr>
            <a:xfrm rot="4929497">
              <a:off x="14701958" y="8153017"/>
              <a:ext cx="5767506" cy="6311902"/>
            </a:xfrm>
            <a:custGeom>
              <a:avLst/>
              <a:gdLst>
                <a:gd name="connsiteX0" fmla="*/ 780464 w 5767506"/>
                <a:gd name="connsiteY0" fmla="*/ 5715012 h 6311902"/>
                <a:gd name="connsiteX1" fmla="*/ 2504160 w 5767506"/>
                <a:gd name="connsiteY1" fmla="*/ 6303592 h 6311902"/>
                <a:gd name="connsiteX2" fmla="*/ 4564188 w 5767506"/>
                <a:gd name="connsiteY2" fmla="*/ 5935730 h 6311902"/>
                <a:gd name="connsiteX3" fmla="*/ 5552160 w 5767506"/>
                <a:gd name="connsiteY3" fmla="*/ 4348667 h 6311902"/>
                <a:gd name="connsiteX4" fmla="*/ 5531140 w 5767506"/>
                <a:gd name="connsiteY4" fmla="*/ 1878736 h 6311902"/>
                <a:gd name="connsiteX5" fmla="*/ 5657264 w 5767506"/>
                <a:gd name="connsiteY5" fmla="*/ 564943 h 6311902"/>
                <a:gd name="connsiteX6" fmla="*/ 3723360 w 5767506"/>
                <a:gd name="connsiteY6" fmla="*/ 18405 h 6311902"/>
                <a:gd name="connsiteX7" fmla="*/ 1358533 w 5767506"/>
                <a:gd name="connsiteY7" fmla="*/ 1174543 h 6311902"/>
                <a:gd name="connsiteX8" fmla="*/ 13209 w 5767506"/>
                <a:gd name="connsiteY8" fmla="*/ 3644474 h 6311902"/>
                <a:gd name="connsiteX9" fmla="*/ 780464 w 5767506"/>
                <a:gd name="connsiteY9" fmla="*/ 5715012 h 631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7506" h="6311902">
                  <a:moveTo>
                    <a:pt x="780464" y="5715012"/>
                  </a:moveTo>
                  <a:cubicBezTo>
                    <a:pt x="1195623" y="6158198"/>
                    <a:pt x="1873539" y="6266806"/>
                    <a:pt x="2504160" y="6303592"/>
                  </a:cubicBezTo>
                  <a:cubicBezTo>
                    <a:pt x="3134781" y="6340378"/>
                    <a:pt x="4056188" y="6261551"/>
                    <a:pt x="4564188" y="5935730"/>
                  </a:cubicBezTo>
                  <a:cubicBezTo>
                    <a:pt x="5072188" y="5609909"/>
                    <a:pt x="5391001" y="5024833"/>
                    <a:pt x="5552160" y="4348667"/>
                  </a:cubicBezTo>
                  <a:cubicBezTo>
                    <a:pt x="5713319" y="3672501"/>
                    <a:pt x="5513623" y="2509357"/>
                    <a:pt x="5531140" y="1878736"/>
                  </a:cubicBezTo>
                  <a:cubicBezTo>
                    <a:pt x="5548657" y="1248115"/>
                    <a:pt x="5958561" y="874998"/>
                    <a:pt x="5657264" y="564943"/>
                  </a:cubicBezTo>
                  <a:cubicBezTo>
                    <a:pt x="5355967" y="254888"/>
                    <a:pt x="4439815" y="-83195"/>
                    <a:pt x="3723360" y="18405"/>
                  </a:cubicBezTo>
                  <a:cubicBezTo>
                    <a:pt x="3006905" y="120005"/>
                    <a:pt x="1976891" y="570198"/>
                    <a:pt x="1358533" y="1174543"/>
                  </a:cubicBezTo>
                  <a:cubicBezTo>
                    <a:pt x="740175" y="1778888"/>
                    <a:pt x="109554" y="2885977"/>
                    <a:pt x="13209" y="3644474"/>
                  </a:cubicBezTo>
                  <a:cubicBezTo>
                    <a:pt x="-83136" y="4402971"/>
                    <a:pt x="365305" y="5271826"/>
                    <a:pt x="780464" y="5715012"/>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is1îḑê"/>
            <p:cNvSpPr/>
            <p:nvPr userDrawn="1"/>
          </p:nvSpPr>
          <p:spPr>
            <a:xfrm rot="19251858">
              <a:off x="15197541" y="8640933"/>
              <a:ext cx="5458069" cy="4988925"/>
            </a:xfrm>
            <a:custGeom>
              <a:avLst/>
              <a:gdLst>
                <a:gd name="connsiteX0" fmla="*/ 181 w 5458069"/>
                <a:gd name="connsiteY0" fmla="*/ 1418397 h 4988925"/>
                <a:gd name="connsiteX1" fmla="*/ 609781 w 5458069"/>
                <a:gd name="connsiteY1" fmla="*/ 83584 h 4988925"/>
                <a:gd name="connsiteX2" fmla="*/ 3048181 w 5458069"/>
                <a:gd name="connsiteY2" fmla="*/ 325321 h 4988925"/>
                <a:gd name="connsiteX3" fmla="*/ 5444539 w 5458069"/>
                <a:gd name="connsiteY3" fmla="*/ 1838811 h 4988925"/>
                <a:gd name="connsiteX4" fmla="*/ 3899518 w 5458069"/>
                <a:gd name="connsiteY4" fmla="*/ 4855280 h 4988925"/>
                <a:gd name="connsiteX5" fmla="*/ 1356015 w 5458069"/>
                <a:gd name="connsiteY5" fmla="*/ 4235170 h 4988925"/>
                <a:gd name="connsiteX6" fmla="*/ 641312 w 5458069"/>
                <a:gd name="connsiteY6" fmla="*/ 2227694 h 4988925"/>
                <a:gd name="connsiteX7" fmla="*/ 181 w 5458069"/>
                <a:gd name="connsiteY7" fmla="*/ 1418397 h 49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069" h="4988925">
                  <a:moveTo>
                    <a:pt x="181" y="1418397"/>
                  </a:moveTo>
                  <a:cubicBezTo>
                    <a:pt x="-5074" y="1061045"/>
                    <a:pt x="101781" y="265763"/>
                    <a:pt x="609781" y="83584"/>
                  </a:cubicBezTo>
                  <a:cubicBezTo>
                    <a:pt x="1117781" y="-98595"/>
                    <a:pt x="2242388" y="32783"/>
                    <a:pt x="3048181" y="325321"/>
                  </a:cubicBezTo>
                  <a:cubicBezTo>
                    <a:pt x="3853974" y="617859"/>
                    <a:pt x="5302650" y="1083818"/>
                    <a:pt x="5444539" y="1838811"/>
                  </a:cubicBezTo>
                  <a:cubicBezTo>
                    <a:pt x="5586428" y="2593804"/>
                    <a:pt x="4580939" y="4455887"/>
                    <a:pt x="3899518" y="4855280"/>
                  </a:cubicBezTo>
                  <a:cubicBezTo>
                    <a:pt x="3218097" y="5254673"/>
                    <a:pt x="1899049" y="4673101"/>
                    <a:pt x="1356015" y="4235170"/>
                  </a:cubicBezTo>
                  <a:cubicBezTo>
                    <a:pt x="812981" y="3797239"/>
                    <a:pt x="867284" y="2697156"/>
                    <a:pt x="641312" y="2227694"/>
                  </a:cubicBezTo>
                  <a:cubicBezTo>
                    <a:pt x="415340" y="1758232"/>
                    <a:pt x="5436" y="1775749"/>
                    <a:pt x="181" y="1418397"/>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ïṩ1íde"/>
            <p:cNvSpPr/>
            <p:nvPr userDrawn="1"/>
          </p:nvSpPr>
          <p:spPr>
            <a:xfrm rot="18197699">
              <a:off x="15597291" y="10306105"/>
              <a:ext cx="3425032" cy="3014385"/>
            </a:xfrm>
            <a:custGeom>
              <a:avLst/>
              <a:gdLst>
                <a:gd name="connsiteX0" fmla="*/ 1443707 w 3425032"/>
                <a:gd name="connsiteY0" fmla="*/ 2991877 h 3014385"/>
                <a:gd name="connsiteX1" fmla="*/ 2272382 w 3425032"/>
                <a:gd name="connsiteY1" fmla="*/ 2925202 h 3014385"/>
                <a:gd name="connsiteX2" fmla="*/ 3024857 w 3425032"/>
                <a:gd name="connsiteY2" fmla="*/ 2229877 h 3014385"/>
                <a:gd name="connsiteX3" fmla="*/ 3415382 w 3425032"/>
                <a:gd name="connsiteY3" fmla="*/ 1305952 h 3014385"/>
                <a:gd name="connsiteX4" fmla="*/ 2643857 w 3425032"/>
                <a:gd name="connsiteY4" fmla="*/ 315352 h 3014385"/>
                <a:gd name="connsiteX5" fmla="*/ 1805657 w 3425032"/>
                <a:gd name="connsiteY5" fmla="*/ 20077 h 3014385"/>
                <a:gd name="connsiteX6" fmla="*/ 967457 w 3425032"/>
                <a:gd name="connsiteY6" fmla="*/ 782077 h 3014385"/>
                <a:gd name="connsiteX7" fmla="*/ 72107 w 3425032"/>
                <a:gd name="connsiteY7" fmla="*/ 1067827 h 3014385"/>
                <a:gd name="connsiteX8" fmla="*/ 186407 w 3425032"/>
                <a:gd name="connsiteY8" fmla="*/ 2134627 h 3014385"/>
                <a:gd name="connsiteX9" fmla="*/ 1234157 w 3425032"/>
                <a:gd name="connsiteY9" fmla="*/ 2801377 h 3014385"/>
                <a:gd name="connsiteX10" fmla="*/ 1443707 w 3425032"/>
                <a:gd name="connsiteY10" fmla="*/ 2991877 h 301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032" h="3014385">
                  <a:moveTo>
                    <a:pt x="1443707" y="2991877"/>
                  </a:moveTo>
                  <a:cubicBezTo>
                    <a:pt x="1616745" y="3012515"/>
                    <a:pt x="2008857" y="3052202"/>
                    <a:pt x="2272382" y="2925202"/>
                  </a:cubicBezTo>
                  <a:cubicBezTo>
                    <a:pt x="2535907" y="2798202"/>
                    <a:pt x="2834357" y="2499752"/>
                    <a:pt x="3024857" y="2229877"/>
                  </a:cubicBezTo>
                  <a:cubicBezTo>
                    <a:pt x="3215357" y="1960002"/>
                    <a:pt x="3478882" y="1625040"/>
                    <a:pt x="3415382" y="1305952"/>
                  </a:cubicBezTo>
                  <a:cubicBezTo>
                    <a:pt x="3351882" y="986864"/>
                    <a:pt x="2912145" y="529664"/>
                    <a:pt x="2643857" y="315352"/>
                  </a:cubicBezTo>
                  <a:cubicBezTo>
                    <a:pt x="2375570" y="101039"/>
                    <a:pt x="2085057" y="-57711"/>
                    <a:pt x="1805657" y="20077"/>
                  </a:cubicBezTo>
                  <a:cubicBezTo>
                    <a:pt x="1526257" y="97864"/>
                    <a:pt x="1256382" y="607452"/>
                    <a:pt x="967457" y="782077"/>
                  </a:cubicBezTo>
                  <a:cubicBezTo>
                    <a:pt x="678532" y="956702"/>
                    <a:pt x="202282" y="842402"/>
                    <a:pt x="72107" y="1067827"/>
                  </a:cubicBezTo>
                  <a:cubicBezTo>
                    <a:pt x="-58068" y="1293252"/>
                    <a:pt x="-7268" y="1845702"/>
                    <a:pt x="186407" y="2134627"/>
                  </a:cubicBezTo>
                  <a:cubicBezTo>
                    <a:pt x="380082" y="2423552"/>
                    <a:pt x="1027782" y="2655327"/>
                    <a:pt x="1234157" y="2801377"/>
                  </a:cubicBezTo>
                  <a:cubicBezTo>
                    <a:pt x="1440532" y="2947427"/>
                    <a:pt x="1270669" y="2971239"/>
                    <a:pt x="1443707" y="2991877"/>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iśḻide"/>
            <p:cNvSpPr/>
            <p:nvPr userDrawn="1"/>
          </p:nvSpPr>
          <p:spPr>
            <a:xfrm rot="19021585">
              <a:off x="15975028" y="10316288"/>
              <a:ext cx="3603330" cy="2764780"/>
            </a:xfrm>
            <a:custGeom>
              <a:avLst/>
              <a:gdLst>
                <a:gd name="connsiteX0" fmla="*/ 1571940 w 3603330"/>
                <a:gd name="connsiteY0" fmla="*/ 2218752 h 2764780"/>
                <a:gd name="connsiteX1" fmla="*/ 619440 w 3603330"/>
                <a:gd name="connsiteY1" fmla="*/ 2180652 h 2764780"/>
                <a:gd name="connsiteX2" fmla="*/ 315 w 3603330"/>
                <a:gd name="connsiteY2" fmla="*/ 1437702 h 2764780"/>
                <a:gd name="connsiteX3" fmla="*/ 562290 w 3603330"/>
                <a:gd name="connsiteY3" fmla="*/ 28002 h 2764780"/>
                <a:gd name="connsiteX4" fmla="*/ 2191065 w 3603330"/>
                <a:gd name="connsiteY4" fmla="*/ 494727 h 2764780"/>
                <a:gd name="connsiteX5" fmla="*/ 3562665 w 3603330"/>
                <a:gd name="connsiteY5" fmla="*/ 456627 h 2764780"/>
                <a:gd name="connsiteX6" fmla="*/ 3200715 w 3603330"/>
                <a:gd name="connsiteY6" fmla="*/ 2085402 h 2764780"/>
                <a:gd name="connsiteX7" fmla="*/ 2781615 w 3603330"/>
                <a:gd name="connsiteY7" fmla="*/ 2761677 h 2764780"/>
                <a:gd name="connsiteX8" fmla="*/ 1800540 w 3603330"/>
                <a:gd name="connsiteY8" fmla="*/ 2333052 h 2764780"/>
                <a:gd name="connsiteX9" fmla="*/ 1571940 w 3603330"/>
                <a:gd name="connsiteY9" fmla="*/ 2218752 h 276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3330" h="2764780">
                  <a:moveTo>
                    <a:pt x="1571940" y="2218752"/>
                  </a:moveTo>
                  <a:cubicBezTo>
                    <a:pt x="1375090" y="2193352"/>
                    <a:pt x="881377" y="2310827"/>
                    <a:pt x="619440" y="2180652"/>
                  </a:cubicBezTo>
                  <a:cubicBezTo>
                    <a:pt x="357503" y="2050477"/>
                    <a:pt x="9840" y="1796477"/>
                    <a:pt x="315" y="1437702"/>
                  </a:cubicBezTo>
                  <a:cubicBezTo>
                    <a:pt x="-9210" y="1078927"/>
                    <a:pt x="197165" y="185165"/>
                    <a:pt x="562290" y="28002"/>
                  </a:cubicBezTo>
                  <a:cubicBezTo>
                    <a:pt x="927415" y="-129161"/>
                    <a:pt x="1691003" y="423289"/>
                    <a:pt x="2191065" y="494727"/>
                  </a:cubicBezTo>
                  <a:cubicBezTo>
                    <a:pt x="2691128" y="566164"/>
                    <a:pt x="3394390" y="191514"/>
                    <a:pt x="3562665" y="456627"/>
                  </a:cubicBezTo>
                  <a:cubicBezTo>
                    <a:pt x="3730940" y="721739"/>
                    <a:pt x="3330890" y="1701227"/>
                    <a:pt x="3200715" y="2085402"/>
                  </a:cubicBezTo>
                  <a:cubicBezTo>
                    <a:pt x="3070540" y="2469577"/>
                    <a:pt x="3014977" y="2720402"/>
                    <a:pt x="2781615" y="2761677"/>
                  </a:cubicBezTo>
                  <a:cubicBezTo>
                    <a:pt x="2548253" y="2802952"/>
                    <a:pt x="2008502" y="2420364"/>
                    <a:pt x="1800540" y="2333052"/>
                  </a:cubicBezTo>
                  <a:cubicBezTo>
                    <a:pt x="1592578" y="2245740"/>
                    <a:pt x="1768790" y="2244152"/>
                    <a:pt x="1571940" y="2218752"/>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íşlíďè"/>
            <p:cNvSpPr/>
            <p:nvPr userDrawn="1"/>
          </p:nvSpPr>
          <p:spPr>
            <a:xfrm rot="19843579">
              <a:off x="16381109" y="10624501"/>
              <a:ext cx="2409205" cy="1717519"/>
            </a:xfrm>
            <a:custGeom>
              <a:avLst/>
              <a:gdLst>
                <a:gd name="connsiteX0" fmla="*/ 793911 w 2409205"/>
                <a:gd name="connsiteY0" fmla="*/ 1384114 h 1717519"/>
                <a:gd name="connsiteX1" fmla="*/ 3336 w 2409205"/>
                <a:gd name="connsiteY1" fmla="*/ 841189 h 1717519"/>
                <a:gd name="connsiteX2" fmla="*/ 546261 w 2409205"/>
                <a:gd name="connsiteY2" fmla="*/ 12514 h 1717519"/>
                <a:gd name="connsiteX3" fmla="*/ 1403511 w 2409205"/>
                <a:gd name="connsiteY3" fmla="*/ 355414 h 1717519"/>
                <a:gd name="connsiteX4" fmla="*/ 2175036 w 2409205"/>
                <a:gd name="connsiteY4" fmla="*/ 545914 h 1717519"/>
                <a:gd name="connsiteX5" fmla="*/ 2356011 w 2409205"/>
                <a:gd name="connsiteY5" fmla="*/ 1612714 h 1717519"/>
                <a:gd name="connsiteX6" fmla="*/ 1336836 w 2409205"/>
                <a:gd name="connsiteY6" fmla="*/ 1650814 h 1717519"/>
                <a:gd name="connsiteX7" fmla="*/ 793911 w 2409205"/>
                <a:gd name="connsiteY7" fmla="*/ 1384114 h 171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205" h="1717519">
                  <a:moveTo>
                    <a:pt x="793911" y="1384114"/>
                  </a:moveTo>
                  <a:cubicBezTo>
                    <a:pt x="571661" y="1249177"/>
                    <a:pt x="44611" y="1069789"/>
                    <a:pt x="3336" y="841189"/>
                  </a:cubicBezTo>
                  <a:cubicBezTo>
                    <a:pt x="-37939" y="612589"/>
                    <a:pt x="312899" y="93476"/>
                    <a:pt x="546261" y="12514"/>
                  </a:cubicBezTo>
                  <a:cubicBezTo>
                    <a:pt x="779623" y="-68448"/>
                    <a:pt x="1132049" y="266514"/>
                    <a:pt x="1403511" y="355414"/>
                  </a:cubicBezTo>
                  <a:cubicBezTo>
                    <a:pt x="1674973" y="444314"/>
                    <a:pt x="2016286" y="336364"/>
                    <a:pt x="2175036" y="545914"/>
                  </a:cubicBezTo>
                  <a:cubicBezTo>
                    <a:pt x="2333786" y="755464"/>
                    <a:pt x="2495711" y="1428564"/>
                    <a:pt x="2356011" y="1612714"/>
                  </a:cubicBezTo>
                  <a:cubicBezTo>
                    <a:pt x="2216311" y="1796864"/>
                    <a:pt x="1598774" y="1690502"/>
                    <a:pt x="1336836" y="1650814"/>
                  </a:cubicBezTo>
                  <a:cubicBezTo>
                    <a:pt x="1074899" y="1611127"/>
                    <a:pt x="1016161" y="1519051"/>
                    <a:pt x="793911" y="1384114"/>
                  </a:cubicBezTo>
                  <a:close/>
                </a:path>
              </a:pathLst>
            </a:custGeom>
            <a:solidFill>
              <a:schemeClr val="tx1">
                <a:alpha val="44000"/>
              </a:schemeClr>
            </a:solidFill>
            <a:ln>
              <a:gradFill>
                <a:gsLst>
                  <a:gs pos="0">
                    <a:srgbClr val="0070C0">
                      <a:alpha val="28000"/>
                    </a:srgbClr>
                  </a:gs>
                  <a:gs pos="74000">
                    <a:srgbClr val="0070C0">
                      <a:alpha val="70000"/>
                    </a:srgbClr>
                  </a:gs>
                  <a:gs pos="100000">
                    <a:srgbClr val="0070C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ïśļîďê"/>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p:cNvSpPr>
            <a:spLocks noGrp="1"/>
          </p:cNvSpPr>
          <p:nvPr>
            <p:ph type="body" sz="quarter" idx="11" hasCustomPrompt="1"/>
          </p:nvPr>
        </p:nvSpPr>
        <p:spPr>
          <a:xfrm>
            <a:off x="660399" y="5687898"/>
            <a:ext cx="7558901" cy="305981"/>
          </a:xfrm>
        </p:spPr>
        <p:txBody>
          <a:bodyPr vert="horz" wrap="square" lIns="91440" tIns="45720" rIns="91440" bIns="45720" rtlCol="0" anchor="ctr">
            <a:spAutoFit/>
          </a:bodyPr>
          <a:lstStyle>
            <a:lvl1pPr marL="0" indent="0" algn="l">
              <a:buNone/>
              <a:defRPr lang="zh-CN" altLang="en-US" sz="1200" b="0" dirty="0" smtClean="0">
                <a:ln>
                  <a:noFill/>
                </a:ln>
                <a:solidFill>
                  <a:schemeClr val="bg1"/>
                </a:solidFill>
                <a:latin typeface="思源黑体 CN Regular" panose="020B0500000000000000" pitchFamily="34" charset="-122"/>
                <a:ea typeface="思源黑体 CN Regular" panose="020B0500000000000000" pitchFamily="34" charset="-122"/>
                <a:cs typeface="+mj-cs"/>
              </a:defRPr>
            </a:lvl1pPr>
          </a:lstStyle>
          <a:p>
            <a:pPr marL="0" indent="0"/>
            <a:r>
              <a:rPr lang="en-US" altLang="zh-CN" dirty="0"/>
              <a:t>Signature</a:t>
            </a:r>
            <a:endParaRPr lang="en-US" altLang="zh-CN" dirty="0"/>
          </a:p>
        </p:txBody>
      </p:sp>
      <p:sp>
        <p:nvSpPr>
          <p:cNvPr id="27" name="文本占位符 26"/>
          <p:cNvSpPr>
            <a:spLocks noGrp="1"/>
          </p:cNvSpPr>
          <p:nvPr>
            <p:ph type="body" sz="quarter" idx="12" hasCustomPrompt="1"/>
          </p:nvPr>
        </p:nvSpPr>
        <p:spPr>
          <a:xfrm>
            <a:off x="660399" y="5946430"/>
            <a:ext cx="7558901" cy="305981"/>
          </a:xfrm>
        </p:spPr>
        <p:txBody>
          <a:bodyPr vert="horz" wrap="square" lIns="91440" tIns="45720" rIns="91440" bIns="45720" rtlCol="0" anchor="ctr">
            <a:spAutoFit/>
          </a:bodyPr>
          <a:lstStyle>
            <a:lvl1pPr marL="0" indent="0" algn="l">
              <a:buNone/>
              <a:defRPr lang="zh-CN" altLang="en-US" sz="1200" b="0" dirty="0" smtClean="0">
                <a:ln>
                  <a:noFill/>
                </a:ln>
                <a:solidFill>
                  <a:schemeClr val="bg1"/>
                </a:solidFill>
                <a:latin typeface="思源黑体 CN Regular" panose="020B0500000000000000" pitchFamily="34" charset="-122"/>
                <a:ea typeface="思源黑体 CN Regular" panose="020B0500000000000000" pitchFamily="34" charset="-122"/>
                <a:cs typeface="+mj-cs"/>
              </a:defRPr>
            </a:lvl1pPr>
          </a:lstStyle>
          <a:p>
            <a:pPr lvl="0"/>
            <a:r>
              <a:rPr lang="en-US" altLang="zh-CN" dirty="0"/>
              <a:t>Date</a:t>
            </a:r>
            <a:endParaRPr lang="en-US" altLang="zh-CN" dirty="0"/>
          </a:p>
        </p:txBody>
      </p:sp>
      <p:sp>
        <p:nvSpPr>
          <p:cNvPr id="3" name="文本占位符 2"/>
          <p:cNvSpPr>
            <a:spLocks noGrp="1"/>
          </p:cNvSpPr>
          <p:nvPr>
            <p:ph type="body" sz="quarter" idx="13" hasCustomPrompt="1"/>
          </p:nvPr>
        </p:nvSpPr>
        <p:spPr>
          <a:xfrm>
            <a:off x="660399" y="2521947"/>
            <a:ext cx="7558901" cy="2319337"/>
          </a:xfrm>
        </p:spPr>
        <p:txBody>
          <a:bodyPr anchor="b">
            <a:normAutofit/>
          </a:bodyPr>
          <a:lstStyle>
            <a:lvl1pPr marL="0" indent="0" algn="l">
              <a:lnSpc>
                <a:spcPct val="120000"/>
              </a:lnSpc>
              <a:spcBef>
                <a:spcPts val="0"/>
              </a:spcBef>
              <a:buNone/>
              <a:defRPr sz="4400" b="1">
                <a:solidFill>
                  <a:schemeClr val="bg1"/>
                </a:solidFill>
                <a:latin typeface="思源黑体 CN Bold" panose="020B0800000000000000" pitchFamily="34" charset="-122"/>
                <a:ea typeface="思源黑体 CN Bold" panose="020B0800000000000000" pitchFamily="34" charset="-122"/>
              </a:defRPr>
            </a:lvl1pPr>
          </a:lstStyle>
          <a:p>
            <a:pPr lvl="0"/>
            <a:r>
              <a:rPr lang="en-US" altLang="zh-CN" dirty="0"/>
              <a:t>Thank you</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3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flipV="1">
            <a:off x="3982720" y="-27940"/>
            <a:ext cx="0" cy="6913879"/>
          </a:xfrm>
          <a:prstGeom prst="line">
            <a:avLst/>
          </a:prstGeom>
          <a:ln w="15875">
            <a:solidFill>
              <a:schemeClr val="bg1">
                <a:lumMod val="65000"/>
                <a:alpha val="70000"/>
              </a:schemeClr>
            </a:solidFill>
          </a:ln>
        </p:spPr>
        <p:style>
          <a:lnRef idx="1">
            <a:schemeClr val="accent3"/>
          </a:lnRef>
          <a:fillRef idx="0">
            <a:schemeClr val="accent3"/>
          </a:fillRef>
          <a:effectRef idx="0">
            <a:schemeClr val="accent3"/>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5189" y="497226"/>
            <a:ext cx="871992" cy="315368"/>
          </a:xfrm>
          <a:prstGeom prst="rect">
            <a:avLst/>
          </a:prstGeom>
        </p:spPr>
      </p:pic>
      <p:sp>
        <p:nvSpPr>
          <p:cNvPr id="29" name="文本占位符 6"/>
          <p:cNvSpPr>
            <a:spLocks noGrp="1"/>
          </p:cNvSpPr>
          <p:nvPr>
            <p:ph type="body" sz="quarter" idx="16" hasCustomPrompt="1"/>
          </p:nvPr>
        </p:nvSpPr>
        <p:spPr>
          <a:xfrm>
            <a:off x="4529410" y="2096974"/>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30" name="文本占位符 6"/>
          <p:cNvSpPr>
            <a:spLocks noGrp="1"/>
          </p:cNvSpPr>
          <p:nvPr>
            <p:ph type="body" sz="quarter" idx="18" hasCustomPrompt="1"/>
          </p:nvPr>
        </p:nvSpPr>
        <p:spPr>
          <a:xfrm>
            <a:off x="4529410" y="3178967"/>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32" name="文本占位符 6"/>
          <p:cNvSpPr>
            <a:spLocks noGrp="1"/>
          </p:cNvSpPr>
          <p:nvPr>
            <p:ph type="body" sz="quarter" idx="19" hasCustomPrompt="1"/>
          </p:nvPr>
        </p:nvSpPr>
        <p:spPr>
          <a:xfrm>
            <a:off x="4529409" y="4300491"/>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grpSp>
        <p:nvGrpSpPr>
          <p:cNvPr id="35" name="组合 34"/>
          <p:cNvGrpSpPr/>
          <p:nvPr userDrawn="1"/>
        </p:nvGrpSpPr>
        <p:grpSpPr>
          <a:xfrm>
            <a:off x="3693161" y="2017919"/>
            <a:ext cx="579118" cy="2822163"/>
            <a:chOff x="3271521" y="1983246"/>
            <a:chExt cx="579118" cy="2822163"/>
          </a:xfrm>
        </p:grpSpPr>
        <p:sp>
          <p:nvSpPr>
            <p:cNvPr id="36" name="椭圆 35"/>
            <p:cNvSpPr/>
            <p:nvPr userDrawn="1"/>
          </p:nvSpPr>
          <p:spPr>
            <a:xfrm>
              <a:off x="3271521" y="1983246"/>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01</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37" name="椭圆 36"/>
            <p:cNvSpPr/>
            <p:nvPr userDrawn="1"/>
          </p:nvSpPr>
          <p:spPr>
            <a:xfrm>
              <a:off x="3271521" y="31047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02</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38" name="椭圆 37"/>
            <p:cNvSpPr/>
            <p:nvPr userDrawn="1"/>
          </p:nvSpPr>
          <p:spPr>
            <a:xfrm>
              <a:off x="3271521" y="4226291"/>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03</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grpSp>
      <p:grpSp>
        <p:nvGrpSpPr>
          <p:cNvPr id="41" name="组合 40"/>
          <p:cNvGrpSpPr/>
          <p:nvPr userDrawn="1"/>
        </p:nvGrpSpPr>
        <p:grpSpPr>
          <a:xfrm>
            <a:off x="1033744" y="2834863"/>
            <a:ext cx="1874883" cy="1141131"/>
            <a:chOff x="706095" y="2293853"/>
            <a:chExt cx="1874883" cy="1141131"/>
          </a:xfrm>
        </p:grpSpPr>
        <p:sp>
          <p:nvSpPr>
            <p:cNvPr id="42" name="文本框 41"/>
            <p:cNvSpPr txBox="1"/>
            <p:nvPr userDrawn="1"/>
          </p:nvSpPr>
          <p:spPr>
            <a:xfrm>
              <a:off x="914388" y="2293853"/>
              <a:ext cx="14582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rPr>
                <a:t>目录</a:t>
              </a:r>
              <a:endPar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endParaRPr>
            </a:p>
          </p:txBody>
        </p:sp>
        <p:sp>
          <p:nvSpPr>
            <p:cNvPr id="43" name="文本框 42"/>
            <p:cNvSpPr txBox="1"/>
            <p:nvPr userDrawn="1"/>
          </p:nvSpPr>
          <p:spPr>
            <a:xfrm>
              <a:off x="706095" y="3065652"/>
              <a:ext cx="1874883" cy="369332"/>
            </a:xfrm>
            <a:prstGeom prst="rect">
              <a:avLst/>
            </a:prstGeom>
            <a:noFill/>
          </p:spPr>
          <p:txBody>
            <a:bodyPr wrap="square" rtlCol="0">
              <a:spAutoFit/>
            </a:bodyPr>
            <a:lstStyle/>
            <a:p>
              <a:pPr marL="0" marR="0" lvl="0" indent="0" algn="ctr" defTabSz="914400" rtl="0" eaLnBrk="1" fontAlgn="base" latinLnBrk="0" hangingPunct="1">
                <a:lnSpc>
                  <a:spcPct val="90000"/>
                </a:lnSpc>
                <a:spcBef>
                  <a:spcPts val="1000"/>
                </a:spcBef>
                <a:spcAft>
                  <a:spcPct val="0"/>
                </a:spcAft>
                <a:buClrTx/>
                <a:buSzTx/>
                <a:buFontTx/>
                <a:buNone/>
                <a:defRPr/>
              </a:pPr>
              <a:r>
                <a:rPr lang="en-US" altLang="zh-CN" sz="2000" b="0" kern="1200" baseline="0" dirty="0">
                  <a:solidFill>
                    <a:schemeClr val="bg1"/>
                  </a:solidFill>
                  <a:latin typeface="思源黑体 CN Regular" panose="020B0500000000000000" pitchFamily="34" charset="-122"/>
                  <a:ea typeface="思源黑体 CN Regular" panose="020B0500000000000000" pitchFamily="34" charset="-122"/>
                  <a:cs typeface="+mn-cs"/>
                </a:rPr>
                <a:t>CONTENTS</a:t>
              </a:r>
              <a:endParaRPr lang="zh-CN" altLang="en-US" sz="2000" b="0" kern="1200" baseline="0" dirty="0">
                <a:solidFill>
                  <a:schemeClr val="bg1"/>
                </a:solidFill>
                <a:latin typeface="思源黑体 CN Regular" panose="020B0500000000000000" pitchFamily="34" charset="-122"/>
                <a:ea typeface="思源黑体 CN Regular" panose="020B0500000000000000" pitchFamily="34" charset="-122"/>
                <a:cs typeface="+mn-cs"/>
              </a:endParaRPr>
            </a:p>
          </p:txBody>
        </p:sp>
      </p:grpSp>
      <p:sp>
        <p:nvSpPr>
          <p:cNvPr id="15" name="矩形 14"/>
          <p:cNvSpPr/>
          <p:nvPr userDrawn="1"/>
        </p:nvSpPr>
        <p:spPr>
          <a:xfrm>
            <a:off x="583106" y="6227009"/>
            <a:ext cx="2776158" cy="261610"/>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sp>
        <p:nvSpPr>
          <p:cNvPr id="16" name="矩形 15"/>
          <p:cNvSpPr/>
          <p:nvPr userDrawn="1"/>
        </p:nvSpPr>
        <p:spPr>
          <a:xfrm>
            <a:off x="11401425" y="189783"/>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4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矩形 62"/>
          <p:cNvSpPr/>
          <p:nvPr userDrawn="1"/>
        </p:nvSpPr>
        <p:spPr>
          <a:xfrm>
            <a:off x="583106" y="6227009"/>
            <a:ext cx="2776158" cy="261610"/>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5189" y="497226"/>
            <a:ext cx="871992" cy="315368"/>
          </a:xfrm>
          <a:prstGeom prst="rect">
            <a:avLst/>
          </a:prstGeom>
        </p:spPr>
      </p:pic>
      <p:grpSp>
        <p:nvGrpSpPr>
          <p:cNvPr id="65" name="组合 64"/>
          <p:cNvGrpSpPr/>
          <p:nvPr userDrawn="1"/>
        </p:nvGrpSpPr>
        <p:grpSpPr>
          <a:xfrm>
            <a:off x="1033744" y="2834863"/>
            <a:ext cx="1874883" cy="1141131"/>
            <a:chOff x="706095" y="2293853"/>
            <a:chExt cx="1874883" cy="1141131"/>
          </a:xfrm>
        </p:grpSpPr>
        <p:sp>
          <p:nvSpPr>
            <p:cNvPr id="66" name="文本框 65"/>
            <p:cNvSpPr txBox="1"/>
            <p:nvPr userDrawn="1"/>
          </p:nvSpPr>
          <p:spPr>
            <a:xfrm>
              <a:off x="914388" y="2293853"/>
              <a:ext cx="14582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rPr>
                <a:t>目录</a:t>
              </a:r>
              <a:endPar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endParaRPr>
            </a:p>
          </p:txBody>
        </p:sp>
        <p:sp>
          <p:nvSpPr>
            <p:cNvPr id="67" name="文本框 66"/>
            <p:cNvSpPr txBox="1"/>
            <p:nvPr userDrawn="1"/>
          </p:nvSpPr>
          <p:spPr>
            <a:xfrm>
              <a:off x="706095" y="3065652"/>
              <a:ext cx="1874883" cy="369332"/>
            </a:xfrm>
            <a:prstGeom prst="rect">
              <a:avLst/>
            </a:prstGeom>
            <a:noFill/>
          </p:spPr>
          <p:txBody>
            <a:bodyPr wrap="square" rtlCol="0">
              <a:spAutoFit/>
            </a:bodyPr>
            <a:lstStyle/>
            <a:p>
              <a:pPr marL="0" marR="0" lvl="0" indent="0" algn="ctr" defTabSz="914400" rtl="0" eaLnBrk="1" fontAlgn="base" latinLnBrk="0" hangingPunct="1">
                <a:lnSpc>
                  <a:spcPct val="90000"/>
                </a:lnSpc>
                <a:spcBef>
                  <a:spcPts val="1000"/>
                </a:spcBef>
                <a:spcAft>
                  <a:spcPct val="0"/>
                </a:spcAft>
                <a:buClrTx/>
                <a:buSzTx/>
                <a:buFontTx/>
                <a:buNone/>
                <a:defRPr/>
              </a:pPr>
              <a:r>
                <a:rPr lang="en-US" altLang="zh-CN" sz="2000" b="0" kern="1200" baseline="0" dirty="0">
                  <a:solidFill>
                    <a:schemeClr val="bg1"/>
                  </a:solidFill>
                  <a:latin typeface="思源黑体 CN Regular" panose="020B0500000000000000" pitchFamily="34" charset="-122"/>
                  <a:ea typeface="思源黑体 CN Regular" panose="020B0500000000000000" pitchFamily="34" charset="-122"/>
                  <a:cs typeface="+mn-cs"/>
                </a:rPr>
                <a:t>CONTENTS</a:t>
              </a:r>
              <a:endParaRPr lang="zh-CN" altLang="en-US" sz="2000" b="0" kern="1200" baseline="0" dirty="0">
                <a:solidFill>
                  <a:schemeClr val="bg1"/>
                </a:solidFill>
                <a:latin typeface="思源黑体 CN Regular" panose="020B0500000000000000" pitchFamily="34" charset="-122"/>
                <a:ea typeface="思源黑体 CN Regular" panose="020B0500000000000000" pitchFamily="34" charset="-122"/>
                <a:cs typeface="+mn-cs"/>
              </a:endParaRPr>
            </a:p>
          </p:txBody>
        </p:sp>
      </p:grpSp>
      <p:cxnSp>
        <p:nvCxnSpPr>
          <p:cNvPr id="68" name="直接连接符 67"/>
          <p:cNvCxnSpPr/>
          <p:nvPr userDrawn="1"/>
        </p:nvCxnSpPr>
        <p:spPr>
          <a:xfrm flipV="1">
            <a:off x="3982720" y="-27940"/>
            <a:ext cx="0" cy="6913879"/>
          </a:xfrm>
          <a:prstGeom prst="line">
            <a:avLst/>
          </a:prstGeom>
          <a:ln w="15875">
            <a:solidFill>
              <a:schemeClr val="bg1">
                <a:lumMod val="65000"/>
                <a:alpha val="70000"/>
              </a:schemeClr>
            </a:solidFill>
          </a:ln>
        </p:spPr>
        <p:style>
          <a:lnRef idx="1">
            <a:schemeClr val="accent3"/>
          </a:lnRef>
          <a:fillRef idx="0">
            <a:schemeClr val="accent3"/>
          </a:fillRef>
          <a:effectRef idx="0">
            <a:schemeClr val="accent3"/>
          </a:effectRef>
          <a:fontRef idx="minor">
            <a:schemeClr val="tx1"/>
          </a:fontRef>
        </p:style>
      </p:cxnSp>
      <p:sp>
        <p:nvSpPr>
          <p:cNvPr id="36" name="文本占位符 6"/>
          <p:cNvSpPr>
            <a:spLocks noGrp="1"/>
          </p:cNvSpPr>
          <p:nvPr>
            <p:ph type="body" sz="quarter" idx="16" hasCustomPrompt="1"/>
          </p:nvPr>
        </p:nvSpPr>
        <p:spPr>
          <a:xfrm>
            <a:off x="4512934" y="1522445"/>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37" name="文本占位符 6"/>
          <p:cNvSpPr>
            <a:spLocks noGrp="1"/>
          </p:cNvSpPr>
          <p:nvPr>
            <p:ph type="body" sz="quarter" idx="18" hasCustomPrompt="1"/>
          </p:nvPr>
        </p:nvSpPr>
        <p:spPr>
          <a:xfrm>
            <a:off x="4512934" y="2604438"/>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38" name="文本占位符 6"/>
          <p:cNvSpPr>
            <a:spLocks noGrp="1"/>
          </p:cNvSpPr>
          <p:nvPr>
            <p:ph type="body" sz="quarter" idx="19" hasCustomPrompt="1"/>
          </p:nvPr>
        </p:nvSpPr>
        <p:spPr>
          <a:xfrm>
            <a:off x="4512933" y="3725962"/>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grpSp>
        <p:nvGrpSpPr>
          <p:cNvPr id="41" name="组合 40"/>
          <p:cNvGrpSpPr/>
          <p:nvPr userDrawn="1"/>
        </p:nvGrpSpPr>
        <p:grpSpPr>
          <a:xfrm>
            <a:off x="3676685" y="1457158"/>
            <a:ext cx="579118" cy="3943685"/>
            <a:chOff x="3271521" y="1983246"/>
            <a:chExt cx="579118" cy="3943685"/>
          </a:xfrm>
        </p:grpSpPr>
        <p:sp>
          <p:nvSpPr>
            <p:cNvPr id="42" name="椭圆 41"/>
            <p:cNvSpPr/>
            <p:nvPr userDrawn="1"/>
          </p:nvSpPr>
          <p:spPr>
            <a:xfrm>
              <a:off x="3271521" y="1983246"/>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01</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43" name="椭圆 42"/>
            <p:cNvSpPr/>
            <p:nvPr userDrawn="1"/>
          </p:nvSpPr>
          <p:spPr>
            <a:xfrm>
              <a:off x="3271521" y="31047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02</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44" name="椭圆 43"/>
            <p:cNvSpPr/>
            <p:nvPr userDrawn="1"/>
          </p:nvSpPr>
          <p:spPr>
            <a:xfrm>
              <a:off x="3271521" y="4226291"/>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03</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57" name="椭圆 56"/>
            <p:cNvSpPr/>
            <p:nvPr userDrawn="1"/>
          </p:nvSpPr>
          <p:spPr>
            <a:xfrm>
              <a:off x="3271521" y="5347813"/>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04</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grpSp>
      <p:sp>
        <p:nvSpPr>
          <p:cNvPr id="58" name="文本占位符 6"/>
          <p:cNvSpPr>
            <a:spLocks noGrp="1"/>
          </p:cNvSpPr>
          <p:nvPr>
            <p:ph type="body" sz="quarter" idx="20" hasCustomPrompt="1"/>
          </p:nvPr>
        </p:nvSpPr>
        <p:spPr>
          <a:xfrm>
            <a:off x="4512933" y="4847484"/>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69" name="矩形 68"/>
          <p:cNvSpPr/>
          <p:nvPr userDrawn="1"/>
        </p:nvSpPr>
        <p:spPr>
          <a:xfrm>
            <a:off x="11401425" y="189783"/>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目录-5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8" name="直接连接符 77"/>
          <p:cNvCxnSpPr/>
          <p:nvPr userDrawn="1"/>
        </p:nvCxnSpPr>
        <p:spPr>
          <a:xfrm flipV="1">
            <a:off x="3982720" y="-27940"/>
            <a:ext cx="0" cy="6913879"/>
          </a:xfrm>
          <a:prstGeom prst="line">
            <a:avLst/>
          </a:prstGeom>
          <a:ln w="15875">
            <a:solidFill>
              <a:schemeClr val="bg1">
                <a:lumMod val="65000"/>
                <a:alpha val="70000"/>
              </a:schemeClr>
            </a:solidFill>
          </a:ln>
        </p:spPr>
        <p:style>
          <a:lnRef idx="1">
            <a:schemeClr val="accent3"/>
          </a:lnRef>
          <a:fillRef idx="0">
            <a:schemeClr val="accent3"/>
          </a:fillRef>
          <a:effectRef idx="0">
            <a:schemeClr val="accent3"/>
          </a:effectRef>
          <a:fontRef idx="minor">
            <a:schemeClr val="tx1"/>
          </a:fontRef>
        </p:style>
      </p:cxnSp>
      <p:pic>
        <p:nvPicPr>
          <p:cNvPr id="79" name="图片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5189" y="497226"/>
            <a:ext cx="871992" cy="315368"/>
          </a:xfrm>
          <a:prstGeom prst="rect">
            <a:avLst/>
          </a:prstGeom>
        </p:spPr>
      </p:pic>
      <p:grpSp>
        <p:nvGrpSpPr>
          <p:cNvPr id="80" name="组合 79"/>
          <p:cNvGrpSpPr/>
          <p:nvPr userDrawn="1"/>
        </p:nvGrpSpPr>
        <p:grpSpPr>
          <a:xfrm>
            <a:off x="1033744" y="2834863"/>
            <a:ext cx="1874883" cy="1141131"/>
            <a:chOff x="706095" y="2293853"/>
            <a:chExt cx="1874883" cy="1141131"/>
          </a:xfrm>
        </p:grpSpPr>
        <p:sp>
          <p:nvSpPr>
            <p:cNvPr id="81" name="文本框 80"/>
            <p:cNvSpPr txBox="1"/>
            <p:nvPr userDrawn="1"/>
          </p:nvSpPr>
          <p:spPr>
            <a:xfrm>
              <a:off x="914388" y="2293853"/>
              <a:ext cx="14582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rPr>
                <a:t>目录</a:t>
              </a:r>
              <a:endPar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endParaRPr>
            </a:p>
          </p:txBody>
        </p:sp>
        <p:sp>
          <p:nvSpPr>
            <p:cNvPr id="82" name="文本框 81"/>
            <p:cNvSpPr txBox="1"/>
            <p:nvPr userDrawn="1"/>
          </p:nvSpPr>
          <p:spPr>
            <a:xfrm>
              <a:off x="706095" y="3065652"/>
              <a:ext cx="1874883" cy="369332"/>
            </a:xfrm>
            <a:prstGeom prst="rect">
              <a:avLst/>
            </a:prstGeom>
            <a:noFill/>
          </p:spPr>
          <p:txBody>
            <a:bodyPr wrap="square" rtlCol="0">
              <a:spAutoFit/>
            </a:bodyPr>
            <a:lstStyle/>
            <a:p>
              <a:pPr marL="0" marR="0" lvl="0" indent="0" algn="ctr" defTabSz="914400" rtl="0" eaLnBrk="1" fontAlgn="base" latinLnBrk="0" hangingPunct="1">
                <a:lnSpc>
                  <a:spcPct val="90000"/>
                </a:lnSpc>
                <a:spcBef>
                  <a:spcPts val="1000"/>
                </a:spcBef>
                <a:spcAft>
                  <a:spcPct val="0"/>
                </a:spcAft>
                <a:buClrTx/>
                <a:buSzTx/>
                <a:buFontTx/>
                <a:buNone/>
                <a:defRPr/>
              </a:pPr>
              <a:r>
                <a:rPr lang="en-US" altLang="zh-CN" sz="2000" b="0" kern="1200" baseline="0" dirty="0">
                  <a:solidFill>
                    <a:schemeClr val="bg1"/>
                  </a:solidFill>
                  <a:latin typeface="思源黑体 CN Regular" panose="020B0500000000000000" pitchFamily="34" charset="-122"/>
                  <a:ea typeface="思源黑体 CN Regular" panose="020B0500000000000000" pitchFamily="34" charset="-122"/>
                  <a:cs typeface="+mn-cs"/>
                </a:rPr>
                <a:t>CONTENTS</a:t>
              </a:r>
              <a:endParaRPr lang="zh-CN" altLang="en-US" sz="2000" b="0" kern="1200" baseline="0" dirty="0">
                <a:solidFill>
                  <a:schemeClr val="bg1"/>
                </a:solidFill>
                <a:latin typeface="思源黑体 CN Regular" panose="020B0500000000000000" pitchFamily="34" charset="-122"/>
                <a:ea typeface="思源黑体 CN Regular" panose="020B0500000000000000" pitchFamily="34" charset="-122"/>
                <a:cs typeface="+mn-cs"/>
              </a:endParaRPr>
            </a:p>
          </p:txBody>
        </p:sp>
      </p:grpSp>
      <p:sp>
        <p:nvSpPr>
          <p:cNvPr id="43" name="文本占位符 6"/>
          <p:cNvSpPr>
            <a:spLocks noGrp="1"/>
          </p:cNvSpPr>
          <p:nvPr>
            <p:ph type="body" sz="quarter" idx="16" hasCustomPrompt="1"/>
          </p:nvPr>
        </p:nvSpPr>
        <p:spPr>
          <a:xfrm>
            <a:off x="4512934" y="896397"/>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44" name="文本占位符 6"/>
          <p:cNvSpPr>
            <a:spLocks noGrp="1"/>
          </p:cNvSpPr>
          <p:nvPr>
            <p:ph type="body" sz="quarter" idx="18" hasCustomPrompt="1"/>
          </p:nvPr>
        </p:nvSpPr>
        <p:spPr>
          <a:xfrm>
            <a:off x="4512934" y="2057445"/>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45" name="文本占位符 6"/>
          <p:cNvSpPr>
            <a:spLocks noGrp="1"/>
          </p:cNvSpPr>
          <p:nvPr>
            <p:ph type="body" sz="quarter" idx="19" hasCustomPrompt="1"/>
          </p:nvPr>
        </p:nvSpPr>
        <p:spPr>
          <a:xfrm>
            <a:off x="4512933" y="3178969"/>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grpSp>
        <p:nvGrpSpPr>
          <p:cNvPr id="57" name="组合 56"/>
          <p:cNvGrpSpPr/>
          <p:nvPr userDrawn="1"/>
        </p:nvGrpSpPr>
        <p:grpSpPr>
          <a:xfrm>
            <a:off x="3676685" y="896397"/>
            <a:ext cx="579118" cy="5065207"/>
            <a:chOff x="3271521" y="1983246"/>
            <a:chExt cx="579118" cy="5065207"/>
          </a:xfrm>
        </p:grpSpPr>
        <p:sp>
          <p:nvSpPr>
            <p:cNvPr id="58" name="椭圆 57"/>
            <p:cNvSpPr/>
            <p:nvPr userDrawn="1"/>
          </p:nvSpPr>
          <p:spPr>
            <a:xfrm>
              <a:off x="3271521" y="1983246"/>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01</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59" name="椭圆 58"/>
            <p:cNvSpPr/>
            <p:nvPr userDrawn="1"/>
          </p:nvSpPr>
          <p:spPr>
            <a:xfrm>
              <a:off x="3271521" y="31047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02</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60" name="椭圆 59"/>
            <p:cNvSpPr/>
            <p:nvPr userDrawn="1"/>
          </p:nvSpPr>
          <p:spPr>
            <a:xfrm>
              <a:off x="3271521" y="4226291"/>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03</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68" name="椭圆 67"/>
            <p:cNvSpPr/>
            <p:nvPr userDrawn="1"/>
          </p:nvSpPr>
          <p:spPr>
            <a:xfrm>
              <a:off x="3271521" y="5347813"/>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04</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69" name="椭圆 68"/>
            <p:cNvSpPr/>
            <p:nvPr userDrawn="1"/>
          </p:nvSpPr>
          <p:spPr>
            <a:xfrm>
              <a:off x="3271521" y="6469335"/>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05</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grpSp>
      <p:sp>
        <p:nvSpPr>
          <p:cNvPr id="70" name="文本占位符 6"/>
          <p:cNvSpPr>
            <a:spLocks noGrp="1"/>
          </p:cNvSpPr>
          <p:nvPr>
            <p:ph type="body" sz="quarter" idx="20" hasCustomPrompt="1"/>
          </p:nvPr>
        </p:nvSpPr>
        <p:spPr>
          <a:xfrm>
            <a:off x="4512934" y="4253617"/>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71" name="文本占位符 6"/>
          <p:cNvSpPr>
            <a:spLocks noGrp="1"/>
          </p:cNvSpPr>
          <p:nvPr>
            <p:ph type="body" sz="quarter" idx="21" hasCustomPrompt="1"/>
          </p:nvPr>
        </p:nvSpPr>
        <p:spPr>
          <a:xfrm>
            <a:off x="4512933" y="5382486"/>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20" name="矩形 19"/>
          <p:cNvSpPr/>
          <p:nvPr userDrawn="1"/>
        </p:nvSpPr>
        <p:spPr>
          <a:xfrm>
            <a:off x="583106" y="6227009"/>
            <a:ext cx="2776158" cy="261610"/>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sp>
        <p:nvSpPr>
          <p:cNvPr id="21" name="矩形 20"/>
          <p:cNvSpPr/>
          <p:nvPr userDrawn="1"/>
        </p:nvSpPr>
        <p:spPr>
          <a:xfrm>
            <a:off x="11401425" y="189783"/>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6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7" name="直接连接符 76"/>
          <p:cNvCxnSpPr/>
          <p:nvPr userDrawn="1"/>
        </p:nvCxnSpPr>
        <p:spPr>
          <a:xfrm flipV="1">
            <a:off x="3982720" y="-27940"/>
            <a:ext cx="0" cy="6913879"/>
          </a:xfrm>
          <a:prstGeom prst="line">
            <a:avLst/>
          </a:prstGeom>
          <a:ln w="15875">
            <a:solidFill>
              <a:schemeClr val="bg1">
                <a:lumMod val="65000"/>
                <a:alpha val="70000"/>
              </a:schemeClr>
            </a:solidFill>
          </a:ln>
        </p:spPr>
        <p:style>
          <a:lnRef idx="1">
            <a:schemeClr val="accent3"/>
          </a:lnRef>
          <a:fillRef idx="0">
            <a:schemeClr val="accent3"/>
          </a:fillRef>
          <a:effectRef idx="0">
            <a:schemeClr val="accent3"/>
          </a:effectRef>
          <a:fontRef idx="minor">
            <a:schemeClr val="tx1"/>
          </a:fontRef>
        </p:style>
      </p:cxnSp>
      <p:pic>
        <p:nvPicPr>
          <p:cNvPr id="78" name="图片 7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5189" y="497226"/>
            <a:ext cx="871992" cy="315368"/>
          </a:xfrm>
          <a:prstGeom prst="rect">
            <a:avLst/>
          </a:prstGeom>
        </p:spPr>
      </p:pic>
      <p:sp>
        <p:nvSpPr>
          <p:cNvPr id="57" name="文本占位符 6"/>
          <p:cNvSpPr>
            <a:spLocks noGrp="1"/>
          </p:cNvSpPr>
          <p:nvPr>
            <p:ph type="body" sz="quarter" idx="16" hasCustomPrompt="1"/>
          </p:nvPr>
        </p:nvSpPr>
        <p:spPr>
          <a:xfrm>
            <a:off x="4512934" y="1053168"/>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58" name="文本占位符 6"/>
          <p:cNvSpPr>
            <a:spLocks noGrp="1"/>
          </p:cNvSpPr>
          <p:nvPr>
            <p:ph type="body" sz="quarter" idx="18" hasCustomPrompt="1"/>
          </p:nvPr>
        </p:nvSpPr>
        <p:spPr>
          <a:xfrm>
            <a:off x="4512934" y="1863961"/>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59" name="文本占位符 6"/>
          <p:cNvSpPr>
            <a:spLocks noGrp="1"/>
          </p:cNvSpPr>
          <p:nvPr>
            <p:ph type="body" sz="quarter" idx="19" hasCustomPrompt="1"/>
          </p:nvPr>
        </p:nvSpPr>
        <p:spPr>
          <a:xfrm>
            <a:off x="4512933" y="2753808"/>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grpSp>
        <p:nvGrpSpPr>
          <p:cNvPr id="60" name="组合 59"/>
          <p:cNvGrpSpPr/>
          <p:nvPr userDrawn="1"/>
        </p:nvGrpSpPr>
        <p:grpSpPr>
          <a:xfrm>
            <a:off x="3676685" y="1013641"/>
            <a:ext cx="579118" cy="4830718"/>
            <a:chOff x="3271521" y="2254449"/>
            <a:chExt cx="579118" cy="4830718"/>
          </a:xfrm>
        </p:grpSpPr>
        <p:sp>
          <p:nvSpPr>
            <p:cNvPr id="61" name="椭圆 60"/>
            <p:cNvSpPr/>
            <p:nvPr userDrawn="1"/>
          </p:nvSpPr>
          <p:spPr>
            <a:xfrm>
              <a:off x="3271521" y="225444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01</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62" name="椭圆 61"/>
            <p:cNvSpPr/>
            <p:nvPr userDrawn="1"/>
          </p:nvSpPr>
          <p:spPr>
            <a:xfrm>
              <a:off x="3271521" y="31047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02</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63" name="椭圆 62"/>
            <p:cNvSpPr/>
            <p:nvPr userDrawn="1"/>
          </p:nvSpPr>
          <p:spPr>
            <a:xfrm>
              <a:off x="3271521" y="395508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03</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0" name="椭圆 69"/>
            <p:cNvSpPr/>
            <p:nvPr userDrawn="1"/>
          </p:nvSpPr>
          <p:spPr>
            <a:xfrm>
              <a:off x="3271521" y="480540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04</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1" name="椭圆 70"/>
            <p:cNvSpPr/>
            <p:nvPr userDrawn="1"/>
          </p:nvSpPr>
          <p:spPr>
            <a:xfrm>
              <a:off x="3271521" y="565572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05</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2" name="椭圆 71"/>
            <p:cNvSpPr/>
            <p:nvPr userDrawn="1"/>
          </p:nvSpPr>
          <p:spPr>
            <a:xfrm>
              <a:off x="3271521" y="650604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06</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grpSp>
      <p:sp>
        <p:nvSpPr>
          <p:cNvPr id="73" name="文本占位符 6"/>
          <p:cNvSpPr>
            <a:spLocks noGrp="1"/>
          </p:cNvSpPr>
          <p:nvPr>
            <p:ph type="body" sz="quarter" idx="20" hasCustomPrompt="1"/>
          </p:nvPr>
        </p:nvSpPr>
        <p:spPr>
          <a:xfrm>
            <a:off x="4512934" y="3564601"/>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74" name="文本占位符 6"/>
          <p:cNvSpPr>
            <a:spLocks noGrp="1"/>
          </p:cNvSpPr>
          <p:nvPr>
            <p:ph type="body" sz="quarter" idx="21" hasCustomPrompt="1"/>
          </p:nvPr>
        </p:nvSpPr>
        <p:spPr>
          <a:xfrm>
            <a:off x="4512934" y="4375394"/>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75" name="文本占位符 6"/>
          <p:cNvSpPr>
            <a:spLocks noGrp="1"/>
          </p:cNvSpPr>
          <p:nvPr>
            <p:ph type="body" sz="quarter" idx="22" hasCustomPrompt="1"/>
          </p:nvPr>
        </p:nvSpPr>
        <p:spPr>
          <a:xfrm>
            <a:off x="4512933" y="5304769"/>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22" name="矩形 21"/>
          <p:cNvSpPr/>
          <p:nvPr userDrawn="1"/>
        </p:nvSpPr>
        <p:spPr>
          <a:xfrm>
            <a:off x="583106" y="6227009"/>
            <a:ext cx="2776158" cy="261610"/>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sp>
        <p:nvSpPr>
          <p:cNvPr id="23" name="矩形 22"/>
          <p:cNvSpPr/>
          <p:nvPr userDrawn="1"/>
        </p:nvSpPr>
        <p:spPr>
          <a:xfrm>
            <a:off x="11401425" y="189783"/>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grpSp>
        <p:nvGrpSpPr>
          <p:cNvPr id="24" name="组合 23"/>
          <p:cNvGrpSpPr/>
          <p:nvPr userDrawn="1"/>
        </p:nvGrpSpPr>
        <p:grpSpPr>
          <a:xfrm>
            <a:off x="1033744" y="2834863"/>
            <a:ext cx="1874883" cy="1141131"/>
            <a:chOff x="706095" y="2293853"/>
            <a:chExt cx="1874883" cy="1141131"/>
          </a:xfrm>
        </p:grpSpPr>
        <p:sp>
          <p:nvSpPr>
            <p:cNvPr id="25" name="文本框 24"/>
            <p:cNvSpPr txBox="1"/>
            <p:nvPr userDrawn="1"/>
          </p:nvSpPr>
          <p:spPr>
            <a:xfrm>
              <a:off x="914388" y="2293853"/>
              <a:ext cx="14582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rPr>
                <a:t>目录</a:t>
              </a:r>
              <a:endPar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endParaRPr>
            </a:p>
          </p:txBody>
        </p:sp>
        <p:sp>
          <p:nvSpPr>
            <p:cNvPr id="26" name="文本框 25"/>
            <p:cNvSpPr txBox="1"/>
            <p:nvPr userDrawn="1"/>
          </p:nvSpPr>
          <p:spPr>
            <a:xfrm>
              <a:off x="706095" y="3065652"/>
              <a:ext cx="1874883" cy="369332"/>
            </a:xfrm>
            <a:prstGeom prst="rect">
              <a:avLst/>
            </a:prstGeom>
            <a:noFill/>
          </p:spPr>
          <p:txBody>
            <a:bodyPr wrap="square" rtlCol="0">
              <a:spAutoFit/>
            </a:bodyPr>
            <a:lstStyle/>
            <a:p>
              <a:pPr marL="0" marR="0" lvl="0" indent="0" algn="ctr" defTabSz="914400" rtl="0" eaLnBrk="1" fontAlgn="base" latinLnBrk="0" hangingPunct="1">
                <a:lnSpc>
                  <a:spcPct val="90000"/>
                </a:lnSpc>
                <a:spcBef>
                  <a:spcPts val="1000"/>
                </a:spcBef>
                <a:spcAft>
                  <a:spcPct val="0"/>
                </a:spcAft>
                <a:buClrTx/>
                <a:buSzTx/>
                <a:buFontTx/>
                <a:buNone/>
                <a:defRPr/>
              </a:pPr>
              <a:r>
                <a:rPr lang="en-US" altLang="zh-CN" sz="2000" b="0" kern="1200" baseline="0" dirty="0">
                  <a:solidFill>
                    <a:schemeClr val="bg1"/>
                  </a:solidFill>
                  <a:latin typeface="思源黑体 CN Regular" panose="020B0500000000000000" pitchFamily="34" charset="-122"/>
                  <a:ea typeface="思源黑体 CN Regular" panose="020B0500000000000000" pitchFamily="34" charset="-122"/>
                  <a:cs typeface="+mn-cs"/>
                </a:rPr>
                <a:t>CONTENTS</a:t>
              </a:r>
              <a:endParaRPr lang="zh-CN" altLang="en-US" sz="2000" b="0" kern="1200" baseline="0" dirty="0">
                <a:solidFill>
                  <a:schemeClr val="bg1"/>
                </a:solidFill>
                <a:latin typeface="思源黑体 CN Regular" panose="020B0500000000000000" pitchFamily="34" charset="-122"/>
                <a:ea typeface="思源黑体 CN Regular" panose="020B0500000000000000" pitchFamily="34" charset="-122"/>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7栏-c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86" name="直接连接符 85"/>
          <p:cNvCxnSpPr/>
          <p:nvPr userDrawn="1"/>
        </p:nvCxnSpPr>
        <p:spPr>
          <a:xfrm flipV="1">
            <a:off x="3982720" y="-27940"/>
            <a:ext cx="0" cy="6913879"/>
          </a:xfrm>
          <a:prstGeom prst="line">
            <a:avLst/>
          </a:prstGeom>
          <a:ln w="15875">
            <a:solidFill>
              <a:schemeClr val="bg1">
                <a:lumMod val="65000"/>
                <a:alpha val="70000"/>
              </a:schemeClr>
            </a:solidFill>
          </a:ln>
        </p:spPr>
        <p:style>
          <a:lnRef idx="1">
            <a:schemeClr val="accent3"/>
          </a:lnRef>
          <a:fillRef idx="0">
            <a:schemeClr val="accent3"/>
          </a:fillRef>
          <a:effectRef idx="0">
            <a:schemeClr val="accent3"/>
          </a:effectRef>
          <a:fontRef idx="minor">
            <a:schemeClr val="tx1"/>
          </a:fontRef>
        </p:style>
      </p:cxnSp>
      <p:pic>
        <p:nvPicPr>
          <p:cNvPr id="87" name="图片 8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5189" y="497226"/>
            <a:ext cx="871992" cy="315368"/>
          </a:xfrm>
          <a:prstGeom prst="rect">
            <a:avLst/>
          </a:prstGeom>
        </p:spPr>
      </p:pic>
      <p:sp>
        <p:nvSpPr>
          <p:cNvPr id="70" name="文本占位符 6"/>
          <p:cNvSpPr>
            <a:spLocks noGrp="1"/>
          </p:cNvSpPr>
          <p:nvPr>
            <p:ph type="body" sz="quarter" idx="16" hasCustomPrompt="1"/>
          </p:nvPr>
        </p:nvSpPr>
        <p:spPr>
          <a:xfrm>
            <a:off x="4512934" y="588481"/>
            <a:ext cx="3696347" cy="500063"/>
          </a:xfrm>
        </p:spPr>
        <p:txBody>
          <a:bodyPr anchor="ctr">
            <a:noAutofit/>
          </a:bodyPr>
          <a:lstStyle>
            <a:lvl1pPr marL="0" indent="0" algn="l" defTabSz="914400" rtl="0" eaLnBrk="1" fontAlgn="base" latinLnBrk="0" hangingPunct="1">
              <a:lnSpc>
                <a:spcPct val="100000"/>
              </a:lnSpc>
              <a:spcBef>
                <a:spcPts val="0"/>
              </a:spcBef>
              <a:spcAft>
                <a:spcPct val="0"/>
              </a:spcAft>
              <a:buNone/>
              <a:defRPr lang="zh-CN" altLang="en-US" sz="2400" b="0" kern="1200" baseline="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a:r>
              <a:rPr lang="zh-CN" altLang="en-US" dirty="0"/>
              <a:t>标题</a:t>
            </a:r>
            <a:endParaRPr lang="zh-CN" altLang="en-US" dirty="0"/>
          </a:p>
        </p:txBody>
      </p:sp>
      <p:sp>
        <p:nvSpPr>
          <p:cNvPr id="71" name="文本占位符 6"/>
          <p:cNvSpPr>
            <a:spLocks noGrp="1"/>
          </p:cNvSpPr>
          <p:nvPr>
            <p:ph type="body" sz="quarter" idx="18" hasCustomPrompt="1"/>
          </p:nvPr>
        </p:nvSpPr>
        <p:spPr>
          <a:xfrm>
            <a:off x="4512934" y="1399274"/>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72" name="文本占位符 6"/>
          <p:cNvSpPr>
            <a:spLocks noGrp="1"/>
          </p:cNvSpPr>
          <p:nvPr>
            <p:ph type="body" sz="quarter" idx="19" hasCustomPrompt="1"/>
          </p:nvPr>
        </p:nvSpPr>
        <p:spPr>
          <a:xfrm>
            <a:off x="4512933" y="2289121"/>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grpSp>
        <p:nvGrpSpPr>
          <p:cNvPr id="73" name="组合 72"/>
          <p:cNvGrpSpPr/>
          <p:nvPr userDrawn="1"/>
        </p:nvGrpSpPr>
        <p:grpSpPr>
          <a:xfrm>
            <a:off x="3676685" y="588481"/>
            <a:ext cx="579118" cy="5681038"/>
            <a:chOff x="3271521" y="2254449"/>
            <a:chExt cx="579118" cy="5681038"/>
          </a:xfrm>
        </p:grpSpPr>
        <p:sp>
          <p:nvSpPr>
            <p:cNvPr id="74" name="椭圆 73"/>
            <p:cNvSpPr/>
            <p:nvPr userDrawn="1"/>
          </p:nvSpPr>
          <p:spPr>
            <a:xfrm>
              <a:off x="3271521" y="225444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01</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5" name="椭圆 74"/>
            <p:cNvSpPr/>
            <p:nvPr userDrawn="1"/>
          </p:nvSpPr>
          <p:spPr>
            <a:xfrm>
              <a:off x="3271521" y="31047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02</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6" name="椭圆 75"/>
            <p:cNvSpPr/>
            <p:nvPr userDrawn="1"/>
          </p:nvSpPr>
          <p:spPr>
            <a:xfrm>
              <a:off x="3271521" y="395508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03</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7" name="椭圆 76"/>
            <p:cNvSpPr/>
            <p:nvPr userDrawn="1"/>
          </p:nvSpPr>
          <p:spPr>
            <a:xfrm>
              <a:off x="3271521" y="480540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04</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8" name="椭圆 77"/>
            <p:cNvSpPr/>
            <p:nvPr userDrawn="1"/>
          </p:nvSpPr>
          <p:spPr>
            <a:xfrm>
              <a:off x="3271521" y="565572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05</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79" name="椭圆 78"/>
            <p:cNvSpPr/>
            <p:nvPr userDrawn="1"/>
          </p:nvSpPr>
          <p:spPr>
            <a:xfrm>
              <a:off x="3271521" y="650604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06</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sp>
          <p:nvSpPr>
            <p:cNvPr id="83" name="椭圆 82"/>
            <p:cNvSpPr/>
            <p:nvPr userDrawn="1"/>
          </p:nvSpPr>
          <p:spPr>
            <a:xfrm>
              <a:off x="3271521" y="7356369"/>
              <a:ext cx="579118" cy="57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baseline="0" dirty="0">
                  <a:solidFill>
                    <a:srgbClr val="021759"/>
                  </a:solidFill>
                  <a:latin typeface="思源黑体 CN Bold" panose="020B0800000000000000" pitchFamily="34" charset="-122"/>
                  <a:ea typeface="思源黑体 CN Bold" panose="020B0800000000000000" pitchFamily="34" charset="-122"/>
                </a:rPr>
                <a:t>07</a:t>
              </a:r>
              <a:endParaRPr lang="zh-CN" altLang="en-US" sz="1400" b="1" baseline="0" dirty="0">
                <a:solidFill>
                  <a:srgbClr val="021759"/>
                </a:solidFill>
                <a:latin typeface="思源黑体 CN Bold" panose="020B0800000000000000" pitchFamily="34" charset="-122"/>
                <a:ea typeface="思源黑体 CN Bold" panose="020B0800000000000000" pitchFamily="34" charset="-122"/>
              </a:endParaRPr>
            </a:p>
          </p:txBody>
        </p:sp>
      </p:grpSp>
      <p:sp>
        <p:nvSpPr>
          <p:cNvPr id="80" name="文本占位符 6"/>
          <p:cNvSpPr>
            <a:spLocks noGrp="1"/>
          </p:cNvSpPr>
          <p:nvPr>
            <p:ph type="body" sz="quarter" idx="20" hasCustomPrompt="1"/>
          </p:nvPr>
        </p:nvSpPr>
        <p:spPr>
          <a:xfrm>
            <a:off x="4512934" y="3099914"/>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81" name="文本占位符 6"/>
          <p:cNvSpPr>
            <a:spLocks noGrp="1"/>
          </p:cNvSpPr>
          <p:nvPr>
            <p:ph type="body" sz="quarter" idx="21" hasCustomPrompt="1"/>
          </p:nvPr>
        </p:nvSpPr>
        <p:spPr>
          <a:xfrm>
            <a:off x="4512934" y="3910707"/>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82" name="文本占位符 6"/>
          <p:cNvSpPr>
            <a:spLocks noGrp="1"/>
          </p:cNvSpPr>
          <p:nvPr>
            <p:ph type="body" sz="quarter" idx="22" hasCustomPrompt="1"/>
          </p:nvPr>
        </p:nvSpPr>
        <p:spPr>
          <a:xfrm>
            <a:off x="4512933" y="4811963"/>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84" name="文本占位符 6"/>
          <p:cNvSpPr>
            <a:spLocks noGrp="1"/>
          </p:cNvSpPr>
          <p:nvPr>
            <p:ph type="body" sz="quarter" idx="23" hasCustomPrompt="1"/>
          </p:nvPr>
        </p:nvSpPr>
        <p:spPr>
          <a:xfrm>
            <a:off x="4512933" y="5732470"/>
            <a:ext cx="3696347" cy="500063"/>
          </a:xfrm>
        </p:spPr>
        <p:txBody>
          <a:bodyPr vert="horz" lIns="91440" tIns="45720" rIns="91440" bIns="45720" rtlCol="0" anchor="ctr">
            <a:noAutofit/>
          </a:bodyPr>
          <a:lstStyle>
            <a:lvl1pPr marL="0" indent="0" algn="l" defTabSz="914400" rtl="0" eaLnBrk="1" fontAlgn="base" latinLnBrk="0" hangingPunct="1">
              <a:lnSpc>
                <a:spcPct val="100000"/>
              </a:lnSpc>
              <a:spcBef>
                <a:spcPts val="0"/>
              </a:spcBef>
              <a:spcAft>
                <a:spcPct val="0"/>
              </a:spcAft>
              <a:buNone/>
              <a:defRPr lang="zh-CN" altLang="en-US" sz="2400" b="0"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lvl="0" fontAlgn="base">
              <a:lnSpc>
                <a:spcPct val="100000"/>
              </a:lnSpc>
              <a:spcBef>
                <a:spcPts val="0"/>
              </a:spcBef>
              <a:spcAft>
                <a:spcPct val="0"/>
              </a:spcAft>
            </a:pPr>
            <a:r>
              <a:rPr lang="zh-CN" altLang="en-US" dirty="0"/>
              <a:t>标题</a:t>
            </a:r>
            <a:endParaRPr lang="zh-CN" altLang="en-US" dirty="0"/>
          </a:p>
        </p:txBody>
      </p:sp>
      <p:sp>
        <p:nvSpPr>
          <p:cNvPr id="24" name="矩形 23"/>
          <p:cNvSpPr/>
          <p:nvPr userDrawn="1"/>
        </p:nvSpPr>
        <p:spPr>
          <a:xfrm>
            <a:off x="583106" y="6227009"/>
            <a:ext cx="2776158" cy="261610"/>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11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sp>
        <p:nvSpPr>
          <p:cNvPr id="25" name="矩形 24"/>
          <p:cNvSpPr/>
          <p:nvPr userDrawn="1"/>
        </p:nvSpPr>
        <p:spPr>
          <a:xfrm>
            <a:off x="11401425" y="189783"/>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grpSp>
        <p:nvGrpSpPr>
          <p:cNvPr id="26" name="组合 25"/>
          <p:cNvGrpSpPr/>
          <p:nvPr userDrawn="1"/>
        </p:nvGrpSpPr>
        <p:grpSpPr>
          <a:xfrm>
            <a:off x="1033744" y="2834863"/>
            <a:ext cx="1874883" cy="1141131"/>
            <a:chOff x="706095" y="2293853"/>
            <a:chExt cx="1874883" cy="1141131"/>
          </a:xfrm>
        </p:grpSpPr>
        <p:sp>
          <p:nvSpPr>
            <p:cNvPr id="27" name="文本框 26"/>
            <p:cNvSpPr txBox="1"/>
            <p:nvPr userDrawn="1"/>
          </p:nvSpPr>
          <p:spPr>
            <a:xfrm>
              <a:off x="914388" y="2293853"/>
              <a:ext cx="14582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rPr>
                <a:t>目录</a:t>
              </a:r>
              <a:endParaRPr lang="zh-CN" altLang="en-US" sz="4000" b="1" kern="1200" baseline="0" dirty="0">
                <a:solidFill>
                  <a:schemeClr val="bg1"/>
                </a:solidFill>
                <a:latin typeface="思源黑体 CN Bold" panose="020B0800000000000000" pitchFamily="34" charset="-122"/>
                <a:ea typeface="思源黑体 CN Bold" panose="020B0800000000000000" pitchFamily="34" charset="-122"/>
                <a:cs typeface="+mn-cs"/>
              </a:endParaRPr>
            </a:p>
          </p:txBody>
        </p:sp>
        <p:sp>
          <p:nvSpPr>
            <p:cNvPr id="28" name="文本框 27"/>
            <p:cNvSpPr txBox="1"/>
            <p:nvPr userDrawn="1"/>
          </p:nvSpPr>
          <p:spPr>
            <a:xfrm>
              <a:off x="706095" y="3065652"/>
              <a:ext cx="1874883" cy="369332"/>
            </a:xfrm>
            <a:prstGeom prst="rect">
              <a:avLst/>
            </a:prstGeom>
            <a:noFill/>
          </p:spPr>
          <p:txBody>
            <a:bodyPr wrap="square" rtlCol="0">
              <a:spAutoFit/>
            </a:bodyPr>
            <a:lstStyle/>
            <a:p>
              <a:pPr marL="0" marR="0" lvl="0" indent="0" algn="ctr" defTabSz="914400" rtl="0" eaLnBrk="1" fontAlgn="base" latinLnBrk="0" hangingPunct="1">
                <a:lnSpc>
                  <a:spcPct val="90000"/>
                </a:lnSpc>
                <a:spcBef>
                  <a:spcPts val="1000"/>
                </a:spcBef>
                <a:spcAft>
                  <a:spcPct val="0"/>
                </a:spcAft>
                <a:buClrTx/>
                <a:buSzTx/>
                <a:buFontTx/>
                <a:buNone/>
                <a:defRPr/>
              </a:pPr>
              <a:r>
                <a:rPr lang="en-US" altLang="zh-CN" sz="2000" b="0" kern="1200" baseline="0" dirty="0">
                  <a:solidFill>
                    <a:schemeClr val="bg1"/>
                  </a:solidFill>
                  <a:latin typeface="思源黑体 CN Regular" panose="020B0500000000000000" pitchFamily="34" charset="-122"/>
                  <a:ea typeface="思源黑体 CN Regular" panose="020B0500000000000000" pitchFamily="34" charset="-122"/>
                  <a:cs typeface="+mn-cs"/>
                </a:rPr>
                <a:t>CONTENTS</a:t>
              </a:r>
              <a:endParaRPr lang="zh-CN" altLang="en-US" sz="2000" b="0" kern="1200" baseline="0" dirty="0">
                <a:solidFill>
                  <a:schemeClr val="bg1"/>
                </a:solidFill>
                <a:latin typeface="思源黑体 CN Regular" panose="020B0500000000000000" pitchFamily="34" charset="-122"/>
                <a:ea typeface="思源黑体 CN Regular" panose="020B0500000000000000" pitchFamily="34" charset="-122"/>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过渡页-cn">
    <p:bg>
      <p:bgPr>
        <a:solidFill>
          <a:srgbClr val="010A16"/>
        </a:solidFill>
        <a:effectLst/>
      </p:bgPr>
    </p:bg>
    <p:spTree>
      <p:nvGrpSpPr>
        <p:cNvPr id="1" name=""/>
        <p:cNvGrpSpPr/>
        <p:nvPr/>
      </p:nvGrpSpPr>
      <p:grpSpPr>
        <a:xfrm>
          <a:off x="0" y="0"/>
          <a:ext cx="0" cy="0"/>
          <a:chOff x="0" y="0"/>
          <a:chExt cx="0" cy="0"/>
        </a:xfrm>
      </p:grpSpPr>
      <p:sp>
        <p:nvSpPr>
          <p:cNvPr id="25" name="矩形 24"/>
          <p:cNvSpPr/>
          <p:nvPr userDrawn="1"/>
        </p:nvSpPr>
        <p:spPr>
          <a:xfrm>
            <a:off x="4038600" y="6062968"/>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cxnSp>
        <p:nvCxnSpPr>
          <p:cNvPr id="26" name="直接连接符 25"/>
          <p:cNvCxnSpPr/>
          <p:nvPr userDrawn="1"/>
        </p:nvCxnSpPr>
        <p:spPr>
          <a:xfrm flipV="1">
            <a:off x="6096000" y="2"/>
            <a:ext cx="0" cy="1600198"/>
          </a:xfrm>
          <a:prstGeom prst="line">
            <a:avLst/>
          </a:prstGeom>
          <a:ln w="117475">
            <a:solidFill>
              <a:srgbClr val="0365CB"/>
            </a:solidFill>
          </a:ln>
        </p:spPr>
        <p:style>
          <a:lnRef idx="1">
            <a:schemeClr val="accent3"/>
          </a:lnRef>
          <a:fillRef idx="0">
            <a:schemeClr val="accent3"/>
          </a:fillRef>
          <a:effectRef idx="0">
            <a:schemeClr val="accent3"/>
          </a:effectRef>
          <a:fontRef idx="minor">
            <a:schemeClr val="tx1"/>
          </a:fontRef>
        </p:style>
      </p:cxnSp>
      <p:sp>
        <p:nvSpPr>
          <p:cNvPr id="38" name="文本占位符 8"/>
          <p:cNvSpPr>
            <a:spLocks noGrp="1"/>
          </p:cNvSpPr>
          <p:nvPr>
            <p:ph type="body" sz="quarter" idx="13" hasCustomPrompt="1"/>
          </p:nvPr>
        </p:nvSpPr>
        <p:spPr>
          <a:xfrm>
            <a:off x="3195637" y="2774508"/>
            <a:ext cx="5800726" cy="830997"/>
          </a:xfrm>
        </p:spPr>
        <p:txBody>
          <a:bodyPr>
            <a:noAutofit/>
          </a:bodyPr>
          <a:lstStyle>
            <a:lvl1pPr marL="0" indent="0" algn="ctr" defTabSz="914400" rtl="0" eaLnBrk="1" fontAlgn="base" latinLnBrk="0" hangingPunct="1">
              <a:lnSpc>
                <a:spcPct val="100000"/>
              </a:lnSpc>
              <a:spcBef>
                <a:spcPts val="0"/>
              </a:spcBef>
              <a:spcAft>
                <a:spcPct val="0"/>
              </a:spcAft>
              <a:buNone/>
              <a:defRPr lang="zh-CN" altLang="en-US" sz="4800" b="1" kern="1200" baseline="0" dirty="0">
                <a:solidFill>
                  <a:srgbClr val="0365CB"/>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marL="0" lvl="0" indent="0" algn="ctr" defTabSz="914400" rtl="0" eaLnBrk="1" fontAlgn="base" latinLnBrk="0" hangingPunct="1">
              <a:lnSpc>
                <a:spcPct val="100000"/>
              </a:lnSpc>
              <a:spcBef>
                <a:spcPct val="0"/>
              </a:spcBef>
              <a:spcAft>
                <a:spcPct val="0"/>
              </a:spcAft>
              <a:buFontTx/>
              <a:buNone/>
            </a:pPr>
            <a:r>
              <a:rPr lang="zh-CN" altLang="en-US" dirty="0"/>
              <a:t>标题</a:t>
            </a:r>
            <a:endParaRPr lang="zh-CN" altLang="en-US" dirty="0"/>
          </a:p>
        </p:txBody>
      </p:sp>
      <p:sp>
        <p:nvSpPr>
          <p:cNvPr id="13" name="文本占位符 12"/>
          <p:cNvSpPr>
            <a:spLocks noGrp="1"/>
          </p:cNvSpPr>
          <p:nvPr>
            <p:ph type="body" sz="quarter" idx="15" hasCustomPrompt="1"/>
          </p:nvPr>
        </p:nvSpPr>
        <p:spPr>
          <a:xfrm>
            <a:off x="5586738" y="1758508"/>
            <a:ext cx="1018523" cy="857692"/>
          </a:xfrm>
        </p:spPr>
        <p:txBody>
          <a:bodyPr anchor="ctr" anchorCtr="0">
            <a:noAutofit/>
          </a:bodyPr>
          <a:lstStyle>
            <a:lvl1pPr algn="ctr">
              <a:lnSpc>
                <a:spcPct val="100000"/>
              </a:lnSpc>
              <a:spcBef>
                <a:spcPts val="0"/>
              </a:spcBef>
              <a:defRPr sz="4800" b="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en-US" altLang="zh-CN" dirty="0"/>
              <a:t>01</a:t>
            </a:r>
            <a:endParaRPr lang="zh-CN" altLang="en-US" dirty="0"/>
          </a:p>
        </p:txBody>
      </p:sp>
      <p:sp>
        <p:nvSpPr>
          <p:cNvPr id="9" name="矩形 8"/>
          <p:cNvSpPr/>
          <p:nvPr userDrawn="1"/>
        </p:nvSpPr>
        <p:spPr>
          <a:xfrm>
            <a:off x="11401425" y="390794"/>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chemeClr val="bg1"/>
                </a:solidFill>
                <a:latin typeface="思源黑体 CN Regular" panose="020B0500000000000000" pitchFamily="34" charset="-122"/>
                <a:ea typeface="思源黑体 CN Regular" panose="020B0500000000000000" pitchFamily="34" charset="-122"/>
              </a:rPr>
            </a:fld>
            <a:endParaRPr lang="zh-CN" altLang="en-US" sz="1100" baseline="0" noProof="1">
              <a:solidFill>
                <a:schemeClr val="bg1"/>
              </a:solidFill>
              <a:latin typeface="思源黑体 CN Regular" panose="020B0500000000000000" pitchFamily="34" charset="-122"/>
              <a:ea typeface="思源黑体 CN Regular" panose="020B0500000000000000"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429" y="371610"/>
            <a:ext cx="871992" cy="315368"/>
          </a:xfrm>
          <a:prstGeom prst="rect">
            <a:avLst/>
          </a:prstGeom>
        </p:spPr>
      </p:pic>
      <p:grpSp>
        <p:nvGrpSpPr>
          <p:cNvPr id="11" name="组合 10"/>
          <p:cNvGrpSpPr/>
          <p:nvPr userDrawn="1"/>
        </p:nvGrpSpPr>
        <p:grpSpPr>
          <a:xfrm>
            <a:off x="5738174" y="4358013"/>
            <a:ext cx="715650" cy="715650"/>
            <a:chOff x="5459090" y="4120511"/>
            <a:chExt cx="715650" cy="715650"/>
          </a:xfrm>
        </p:grpSpPr>
        <p:sp>
          <p:nvSpPr>
            <p:cNvPr id="12" name="矩形: 圆角 11"/>
            <p:cNvSpPr/>
            <p:nvPr/>
          </p:nvSpPr>
          <p:spPr>
            <a:xfrm>
              <a:off x="5567188" y="4228609"/>
              <a:ext cx="499453" cy="499453"/>
            </a:xfrm>
            <a:prstGeom prst="roundRect">
              <a:avLst/>
            </a:prstGeom>
            <a:blipFill>
              <a:blip r:embed="rId3"/>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sp>
          <p:nvSpPr>
            <p:cNvPr id="14" name="矩形: 圆角 13"/>
            <p:cNvSpPr/>
            <p:nvPr/>
          </p:nvSpPr>
          <p:spPr>
            <a:xfrm>
              <a:off x="5459090" y="4120511"/>
              <a:ext cx="715650" cy="71565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1_节标题-cn">
    <p:bg>
      <p:bgPr>
        <a:solidFill>
          <a:schemeClr val="bg1"/>
        </a:solidFill>
        <a:effectLst/>
      </p:bgPr>
    </p:bg>
    <p:spTree>
      <p:nvGrpSpPr>
        <p:cNvPr id="1" name=""/>
        <p:cNvGrpSpPr/>
        <p:nvPr/>
      </p:nvGrpSpPr>
      <p:grpSpPr>
        <a:xfrm>
          <a:off x="0" y="0"/>
          <a:ext cx="0" cy="0"/>
          <a:chOff x="0" y="0"/>
          <a:chExt cx="0" cy="0"/>
        </a:xfrm>
      </p:grpSpPr>
      <p:pic>
        <p:nvPicPr>
          <p:cNvPr id="50" name="图片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429" y="362978"/>
            <a:ext cx="895860" cy="324000"/>
          </a:xfrm>
          <a:prstGeom prst="rect">
            <a:avLst/>
          </a:prstGeom>
        </p:spPr>
      </p:pic>
      <p:sp>
        <p:nvSpPr>
          <p:cNvPr id="16" name="矩形 15"/>
          <p:cNvSpPr/>
          <p:nvPr userDrawn="1"/>
        </p:nvSpPr>
        <p:spPr>
          <a:xfrm>
            <a:off x="12354536" y="3548350"/>
            <a:ext cx="216000" cy="216000"/>
          </a:xfrm>
          <a:prstGeom prst="rect">
            <a:avLst/>
          </a:prstGeom>
          <a:solidFill>
            <a:srgbClr val="0F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17" name="矩形 16"/>
          <p:cNvSpPr/>
          <p:nvPr userDrawn="1"/>
        </p:nvSpPr>
        <p:spPr>
          <a:xfrm>
            <a:off x="12353326" y="5103550"/>
            <a:ext cx="216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18" name="矩形 17"/>
          <p:cNvSpPr/>
          <p:nvPr userDrawn="1"/>
        </p:nvSpPr>
        <p:spPr>
          <a:xfrm>
            <a:off x="12354536" y="3807550"/>
            <a:ext cx="216000" cy="216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19" name="矩形 18"/>
          <p:cNvSpPr/>
          <p:nvPr userDrawn="1"/>
        </p:nvSpPr>
        <p:spPr>
          <a:xfrm>
            <a:off x="12353326" y="5881150"/>
            <a:ext cx="216000" cy="216000"/>
          </a:xfrm>
          <a:prstGeom prst="rect">
            <a:avLst/>
          </a:pr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2" name="矩形 21"/>
          <p:cNvSpPr/>
          <p:nvPr userDrawn="1"/>
        </p:nvSpPr>
        <p:spPr>
          <a:xfrm>
            <a:off x="12353326" y="4328695"/>
            <a:ext cx="216000" cy="216000"/>
          </a:xfrm>
          <a:prstGeom prst="rect">
            <a:avLst/>
          </a:prstGeom>
          <a:solidFill>
            <a:srgbClr val="6CA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3" name="矩形 22"/>
          <p:cNvSpPr/>
          <p:nvPr userDrawn="1"/>
        </p:nvSpPr>
        <p:spPr>
          <a:xfrm>
            <a:off x="12353326" y="5362750"/>
            <a:ext cx="216000" cy="21600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4" name="矩形 23"/>
          <p:cNvSpPr/>
          <p:nvPr userDrawn="1"/>
        </p:nvSpPr>
        <p:spPr>
          <a:xfrm>
            <a:off x="12354536" y="4066750"/>
            <a:ext cx="216000" cy="216000"/>
          </a:xfrm>
          <a:prstGeom prst="rect">
            <a:avLst/>
          </a:prstGeom>
          <a:solidFill>
            <a:srgbClr val="3E8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5" name="矩形 24"/>
          <p:cNvSpPr/>
          <p:nvPr userDrawn="1"/>
        </p:nvSpPr>
        <p:spPr>
          <a:xfrm>
            <a:off x="12353326" y="5621950"/>
            <a:ext cx="216000" cy="216000"/>
          </a:xfrm>
          <a:prstGeom prst="rect">
            <a:avLst/>
          </a:prstGeom>
          <a:solidFill>
            <a:srgbClr val="EFC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6" name="矩形 25"/>
          <p:cNvSpPr/>
          <p:nvPr userDrawn="1"/>
        </p:nvSpPr>
        <p:spPr>
          <a:xfrm>
            <a:off x="12354536" y="4585150"/>
            <a:ext cx="216000" cy="216000"/>
          </a:xfrm>
          <a:prstGeom prst="rect">
            <a:avLst/>
          </a:prstGeom>
          <a:solidFill>
            <a:srgbClr val="BD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7" name="矩形 26"/>
          <p:cNvSpPr/>
          <p:nvPr userDrawn="1"/>
        </p:nvSpPr>
        <p:spPr>
          <a:xfrm>
            <a:off x="12353326" y="6140350"/>
            <a:ext cx="216000" cy="216000"/>
          </a:xfrm>
          <a:prstGeom prst="rect">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8" name="矩形 27"/>
          <p:cNvSpPr/>
          <p:nvPr userDrawn="1"/>
        </p:nvSpPr>
        <p:spPr>
          <a:xfrm>
            <a:off x="12612752" y="3548350"/>
            <a:ext cx="216000" cy="216000"/>
          </a:xfrm>
          <a:prstGeom prst="rect">
            <a:avLst/>
          </a:prstGeom>
          <a:solidFill>
            <a:srgbClr val="009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29" name="矩形 28"/>
          <p:cNvSpPr/>
          <p:nvPr userDrawn="1"/>
        </p:nvSpPr>
        <p:spPr>
          <a:xfrm>
            <a:off x="12611542" y="5362750"/>
            <a:ext cx="216000" cy="2160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0" name="矩形 29"/>
          <p:cNvSpPr/>
          <p:nvPr userDrawn="1"/>
        </p:nvSpPr>
        <p:spPr>
          <a:xfrm>
            <a:off x="12612752" y="3807550"/>
            <a:ext cx="216000" cy="216000"/>
          </a:xfrm>
          <a:prstGeom prst="rect">
            <a:avLst/>
          </a:prstGeom>
          <a:solidFill>
            <a:srgbClr val="0E7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1" name="矩形 30"/>
          <p:cNvSpPr/>
          <p:nvPr userDrawn="1"/>
        </p:nvSpPr>
        <p:spPr>
          <a:xfrm>
            <a:off x="12609575" y="5102568"/>
            <a:ext cx="216000" cy="216000"/>
          </a:xfrm>
          <a:prstGeom prst="rect">
            <a:avLst/>
          </a:prstGeom>
          <a:solidFill>
            <a:srgbClr val="4DC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2" name="矩形 31"/>
          <p:cNvSpPr/>
          <p:nvPr userDrawn="1"/>
        </p:nvSpPr>
        <p:spPr>
          <a:xfrm>
            <a:off x="12612752" y="4066750"/>
            <a:ext cx="216000" cy="216000"/>
          </a:xfrm>
          <a:prstGeom prst="rect">
            <a:avLst/>
          </a:prstGeom>
          <a:solidFill>
            <a:srgbClr val="51A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3" name="矩形 32"/>
          <p:cNvSpPr/>
          <p:nvPr userDrawn="1"/>
        </p:nvSpPr>
        <p:spPr>
          <a:xfrm>
            <a:off x="12609575" y="5621950"/>
            <a:ext cx="216000" cy="216000"/>
          </a:xfrm>
          <a:prstGeom prst="rect">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4" name="矩形 33"/>
          <p:cNvSpPr/>
          <p:nvPr userDrawn="1"/>
        </p:nvSpPr>
        <p:spPr>
          <a:xfrm>
            <a:off x="12612752" y="4325950"/>
            <a:ext cx="216000" cy="216000"/>
          </a:xfrm>
          <a:prstGeom prst="rect">
            <a:avLst/>
          </a:prstGeom>
          <a:solidFill>
            <a:srgbClr val="81C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5" name="矩形 34"/>
          <p:cNvSpPr/>
          <p:nvPr userDrawn="1"/>
        </p:nvSpPr>
        <p:spPr>
          <a:xfrm>
            <a:off x="12609575" y="5881150"/>
            <a:ext cx="216000" cy="216000"/>
          </a:xfrm>
          <a:prstGeom prst="rect">
            <a:avLst/>
          </a:prstGeom>
          <a:solidFill>
            <a:srgbClr val="8ED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6" name="矩形 35"/>
          <p:cNvSpPr/>
          <p:nvPr userDrawn="1"/>
        </p:nvSpPr>
        <p:spPr>
          <a:xfrm>
            <a:off x="12612752" y="4585150"/>
            <a:ext cx="216000" cy="216000"/>
          </a:xfrm>
          <a:prstGeom prst="rect">
            <a:avLst/>
          </a:prstGeom>
          <a:solidFill>
            <a:srgbClr val="D1E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7" name="矩形 36"/>
          <p:cNvSpPr/>
          <p:nvPr userDrawn="1"/>
        </p:nvSpPr>
        <p:spPr>
          <a:xfrm>
            <a:off x="12609575" y="6140350"/>
            <a:ext cx="216000" cy="216000"/>
          </a:xfrm>
          <a:prstGeom prst="rect">
            <a:avLst/>
          </a:prstGeom>
          <a:solidFill>
            <a:srgbClr val="A7E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38" name="矩形 37"/>
          <p:cNvSpPr/>
          <p:nvPr userDrawn="1"/>
        </p:nvSpPr>
        <p:spPr>
          <a:xfrm>
            <a:off x="12872936" y="3548350"/>
            <a:ext cx="216000" cy="216000"/>
          </a:xfrm>
          <a:prstGeom prst="rect">
            <a:avLst/>
          </a:prstGeom>
          <a:solidFill>
            <a:srgbClr val="ED7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sp>
        <p:nvSpPr>
          <p:cNvPr id="39" name="矩形 38"/>
          <p:cNvSpPr/>
          <p:nvPr userDrawn="1"/>
        </p:nvSpPr>
        <p:spPr>
          <a:xfrm>
            <a:off x="12871726" y="5362750"/>
            <a:ext cx="216000" cy="216000"/>
          </a:xfrm>
          <a:prstGeom prst="rect">
            <a:avLst/>
          </a:prstGeom>
          <a:solidFill>
            <a:srgbClr val="112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0" name="矩形 39"/>
          <p:cNvSpPr/>
          <p:nvPr userDrawn="1"/>
        </p:nvSpPr>
        <p:spPr>
          <a:xfrm>
            <a:off x="12872936" y="3807550"/>
            <a:ext cx="216000" cy="216000"/>
          </a:xfrm>
          <a:prstGeom prst="rect">
            <a:avLst/>
          </a:prstGeom>
          <a:solidFill>
            <a:srgbClr val="EB6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1" name="矩形 40"/>
          <p:cNvSpPr/>
          <p:nvPr userDrawn="1"/>
        </p:nvSpPr>
        <p:spPr>
          <a:xfrm>
            <a:off x="12871726" y="5102568"/>
            <a:ext cx="216000" cy="216000"/>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2" name="矩形 41"/>
          <p:cNvSpPr/>
          <p:nvPr userDrawn="1"/>
        </p:nvSpPr>
        <p:spPr>
          <a:xfrm>
            <a:off x="12867792" y="4583677"/>
            <a:ext cx="216000" cy="216000"/>
          </a:xfrm>
          <a:prstGeom prst="rect">
            <a:avLst/>
          </a:prstGeom>
          <a:solidFill>
            <a:srgbClr val="FAD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3" name="矩形 42"/>
          <p:cNvSpPr/>
          <p:nvPr userDrawn="1"/>
        </p:nvSpPr>
        <p:spPr>
          <a:xfrm>
            <a:off x="12871726" y="5621950"/>
            <a:ext cx="216000" cy="216000"/>
          </a:xfrm>
          <a:prstGeom prst="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4" name="矩形 43"/>
          <p:cNvSpPr/>
          <p:nvPr userDrawn="1"/>
        </p:nvSpPr>
        <p:spPr>
          <a:xfrm>
            <a:off x="12872936" y="4066259"/>
            <a:ext cx="216000" cy="216000"/>
          </a:xfrm>
          <a:prstGeom prst="rect">
            <a:avLst/>
          </a:prstGeom>
          <a:solidFill>
            <a:srgbClr val="F2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5" name="矩形 44"/>
          <p:cNvSpPr/>
          <p:nvPr userDrawn="1"/>
        </p:nvSpPr>
        <p:spPr>
          <a:xfrm>
            <a:off x="12871726" y="5881150"/>
            <a:ext cx="216000" cy="2160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6" name="矩形 45"/>
          <p:cNvSpPr/>
          <p:nvPr userDrawn="1"/>
        </p:nvSpPr>
        <p:spPr>
          <a:xfrm>
            <a:off x="12872936" y="4325459"/>
            <a:ext cx="216000" cy="216000"/>
          </a:xfrm>
          <a:prstGeom prst="rect">
            <a:avLst/>
          </a:prstGeom>
          <a:solidFill>
            <a:srgbClr val="F6B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7" name="矩形 46"/>
          <p:cNvSpPr/>
          <p:nvPr userDrawn="1"/>
        </p:nvSpPr>
        <p:spPr>
          <a:xfrm>
            <a:off x="12867792" y="6140350"/>
            <a:ext cx="216000" cy="216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49" name="矩形 48"/>
          <p:cNvSpPr/>
          <p:nvPr userDrawn="1"/>
        </p:nvSpPr>
        <p:spPr>
          <a:xfrm>
            <a:off x="11401425" y="390794"/>
            <a:ext cx="455451" cy="261610"/>
          </a:xfrm>
          <a:prstGeom prst="rect">
            <a:avLst/>
          </a:prstGeom>
        </p:spPr>
        <p:txBody>
          <a:bodyPr wrap="square">
            <a:spAutoFit/>
          </a:bodyPr>
          <a:lstStyle/>
          <a:p>
            <a:pPr lvl="0" algn="r" fontAlgn="auto"/>
            <a:fld id="{7D9BB5D0-35E4-459D-AEF3-FE4D7C45CC19}" type="slidenum">
              <a:rPr lang="zh-CN" altLang="en-US" sz="1100" baseline="0" noProof="1" smtClean="0">
                <a:solidFill>
                  <a:srgbClr val="898989"/>
                </a:solidFill>
                <a:latin typeface="思源黑体 CN Regular" panose="020B0500000000000000" pitchFamily="34" charset="-122"/>
                <a:ea typeface="思源黑体 CN Regular" panose="020B0500000000000000" pitchFamily="34" charset="-122"/>
              </a:rPr>
            </a:fld>
            <a:endParaRPr lang="zh-CN" altLang="en-US" sz="1100" baseline="0" noProof="1">
              <a:solidFill>
                <a:srgbClr val="898989"/>
              </a:solidFill>
              <a:latin typeface="思源黑体 CN Regular" panose="020B0500000000000000" pitchFamily="34" charset="-122"/>
              <a:ea typeface="思源黑体 CN Regular" panose="020B0500000000000000" pitchFamily="34" charset="-122"/>
            </a:endParaRPr>
          </a:p>
        </p:txBody>
      </p:sp>
      <p:sp>
        <p:nvSpPr>
          <p:cNvPr id="53" name="矩形 52"/>
          <p:cNvSpPr/>
          <p:nvPr userDrawn="1"/>
        </p:nvSpPr>
        <p:spPr>
          <a:xfrm>
            <a:off x="4038600" y="6062968"/>
            <a:ext cx="4114800" cy="230832"/>
          </a:xfrm>
          <a:prstGeom prst="rect">
            <a:avLst/>
          </a:prstGeom>
        </p:spPr>
        <p:txBody>
          <a:bodyPr wrap="square">
            <a:spAutoFit/>
          </a:bodyPr>
          <a:lstStyle/>
          <a:p>
            <a:pPr marL="0" indent="0" algn="ctr" defTabSz="914400" rtl="0" eaLnBrk="1" fontAlgn="auto" latinLnBrk="0" hangingPunct="1">
              <a:lnSpc>
                <a:spcPct val="100000"/>
              </a:lnSpc>
              <a:spcBef>
                <a:spcPct val="0"/>
              </a:spcBef>
              <a:spcAft>
                <a:spcPct val="0"/>
              </a:spcAft>
              <a:buNone/>
            </a:pPr>
            <a:r>
              <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rPr>
              <a:t>Confidential &amp; Proprietary</a:t>
            </a:r>
            <a:endParaRPr lang="en-US" altLang="zh-CN" sz="900" kern="1200" baseline="0" noProof="1">
              <a:solidFill>
                <a:schemeClr val="tx1">
                  <a:tint val="75000"/>
                </a:schemeClr>
              </a:solidFill>
              <a:latin typeface="思源黑体 CN Regular" panose="020B0500000000000000" pitchFamily="34" charset="-122"/>
              <a:ea typeface="思源黑体 CN Regular" panose="020B0500000000000000" pitchFamily="34" charset="-122"/>
              <a:cs typeface="+mn-cs"/>
            </a:endParaRPr>
          </a:p>
        </p:txBody>
      </p:sp>
      <p:cxnSp>
        <p:nvCxnSpPr>
          <p:cNvPr id="54" name="直接连接符 53"/>
          <p:cNvCxnSpPr/>
          <p:nvPr userDrawn="1"/>
        </p:nvCxnSpPr>
        <p:spPr>
          <a:xfrm flipV="1">
            <a:off x="6096000" y="2"/>
            <a:ext cx="0" cy="1600198"/>
          </a:xfrm>
          <a:prstGeom prst="line">
            <a:avLst/>
          </a:prstGeom>
          <a:ln w="117475">
            <a:solidFill>
              <a:srgbClr val="002177"/>
            </a:solidFill>
          </a:ln>
        </p:spPr>
        <p:style>
          <a:lnRef idx="1">
            <a:schemeClr val="accent3"/>
          </a:lnRef>
          <a:fillRef idx="0">
            <a:schemeClr val="accent3"/>
          </a:fillRef>
          <a:effectRef idx="0">
            <a:schemeClr val="accent3"/>
          </a:effectRef>
          <a:fontRef idx="minor">
            <a:schemeClr val="tx1"/>
          </a:fontRef>
        </p:style>
      </p:cxnSp>
      <p:sp>
        <p:nvSpPr>
          <p:cNvPr id="55" name="文本占位符 8"/>
          <p:cNvSpPr>
            <a:spLocks noGrp="1"/>
          </p:cNvSpPr>
          <p:nvPr>
            <p:ph type="body" sz="quarter" idx="13" hasCustomPrompt="1"/>
          </p:nvPr>
        </p:nvSpPr>
        <p:spPr>
          <a:xfrm>
            <a:off x="3195637" y="2774508"/>
            <a:ext cx="5800726" cy="830997"/>
          </a:xfrm>
        </p:spPr>
        <p:txBody>
          <a:bodyPr>
            <a:noAutofit/>
          </a:bodyPr>
          <a:lstStyle>
            <a:lvl1pPr marL="0" indent="0" algn="ctr" defTabSz="914400" rtl="0" eaLnBrk="1" fontAlgn="base" latinLnBrk="0" hangingPunct="1">
              <a:lnSpc>
                <a:spcPct val="100000"/>
              </a:lnSpc>
              <a:spcBef>
                <a:spcPts val="0"/>
              </a:spcBef>
              <a:spcAft>
                <a:spcPct val="0"/>
              </a:spcAft>
              <a:buNone/>
              <a:defRPr lang="zh-CN" altLang="en-US" sz="4800" b="1" kern="1200" baseline="0" dirty="0">
                <a:solidFill>
                  <a:srgbClr val="002177"/>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marL="0" lvl="0" indent="0" algn="ctr" defTabSz="914400" rtl="0" eaLnBrk="1" fontAlgn="base" latinLnBrk="0" hangingPunct="1">
              <a:lnSpc>
                <a:spcPct val="100000"/>
              </a:lnSpc>
              <a:spcBef>
                <a:spcPct val="0"/>
              </a:spcBef>
              <a:spcAft>
                <a:spcPct val="0"/>
              </a:spcAft>
              <a:buFontTx/>
              <a:buNone/>
            </a:pPr>
            <a:r>
              <a:rPr lang="zh-CN" altLang="en-US" dirty="0"/>
              <a:t>标题</a:t>
            </a:r>
            <a:endParaRPr lang="zh-CN" altLang="en-US" dirty="0"/>
          </a:p>
        </p:txBody>
      </p:sp>
      <p:sp>
        <p:nvSpPr>
          <p:cNvPr id="56" name="文本占位符 12"/>
          <p:cNvSpPr>
            <a:spLocks noGrp="1"/>
          </p:cNvSpPr>
          <p:nvPr>
            <p:ph type="body" sz="quarter" idx="15" hasCustomPrompt="1"/>
          </p:nvPr>
        </p:nvSpPr>
        <p:spPr>
          <a:xfrm>
            <a:off x="5394532" y="1758508"/>
            <a:ext cx="1402936" cy="857692"/>
          </a:xfrm>
        </p:spPr>
        <p:txBody>
          <a:bodyPr anchor="ctr" anchorCtr="0">
            <a:noAutofit/>
          </a:bodyPr>
          <a:lstStyle>
            <a:lvl1pPr algn="ctr">
              <a:lnSpc>
                <a:spcPct val="100000"/>
              </a:lnSpc>
              <a:spcBef>
                <a:spcPts val="0"/>
              </a:spcBef>
              <a:defRPr sz="4800" b="1">
                <a:solidFill>
                  <a:schemeClr val="tx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lvl="0"/>
            <a:r>
              <a:rPr lang="en-US" altLang="zh-CN" dirty="0"/>
              <a:t>01</a:t>
            </a:r>
            <a:endParaRPr lang="zh-CN" altLang="en-US" dirty="0"/>
          </a:p>
        </p:txBody>
      </p:sp>
      <p:sp>
        <p:nvSpPr>
          <p:cNvPr id="58" name="矩形: 圆角 57"/>
          <p:cNvSpPr/>
          <p:nvPr userDrawn="1"/>
        </p:nvSpPr>
        <p:spPr>
          <a:xfrm>
            <a:off x="5738175" y="4308471"/>
            <a:ext cx="715650" cy="7156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黑体" panose="02010609060101010101" charset="-122"/>
            </a:endParaRPr>
          </a:p>
        </p:txBody>
      </p:sp>
      <p:pic>
        <p:nvPicPr>
          <p:cNvPr id="51" name="图片 5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23072" y="4404947"/>
            <a:ext cx="545856" cy="545856"/>
          </a:xfrm>
          <a:prstGeom prst="rect">
            <a:avLst/>
          </a:prstGeom>
        </p:spPr>
      </p:pic>
      <p:sp>
        <p:nvSpPr>
          <p:cNvPr id="52" name="文本框 51"/>
          <p:cNvSpPr txBox="1"/>
          <p:nvPr userDrawn="1"/>
        </p:nvSpPr>
        <p:spPr>
          <a:xfrm>
            <a:off x="12220575" y="365125"/>
            <a:ext cx="2006600" cy="847411"/>
          </a:xfrm>
          <a:prstGeom prst="rect">
            <a:avLst/>
          </a:prstGeom>
          <a:noFill/>
        </p:spPr>
        <p:txBody>
          <a:bodyPr wrap="square" rtlCol="0">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标题：思源黑体 </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CN Bold</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正文：思源黑体 </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CN Regular</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字号：</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&gt;12</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行距：</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1.25</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tx1">
                    <a:tint val="75000"/>
                  </a:schemeClr>
                </a:solidFill>
                <a:latin typeface="思源黑体 CN Regular" panose="020B0500000000000000" pitchFamily="34" charset="-122"/>
                <a:ea typeface="思源黑体 CN Regular" panose="020B0500000000000000" pitchFamily="34" charset="-122"/>
                <a:cs typeface="Arial" panose="020B0604020202020204" pitchFamily="34" charset="0"/>
              </a:defRPr>
            </a:lvl1pPr>
          </a:lstStyle>
          <a:p>
            <a:pPr fontAlgn="base">
              <a:spcBef>
                <a:spcPct val="0"/>
              </a:spcBef>
              <a:spcAft>
                <a:spcPct val="0"/>
              </a:spcAft>
              <a:defRPr/>
            </a:pPr>
            <a:fld id="{96A26446-5854-4DD3-81E0-74341FD5506B}" type="datetime5">
              <a:rPr lang="zh-CN" altLang="en-US" smtClean="0">
                <a:solidFill>
                  <a:srgbClr val="000000">
                    <a:tint val="75000"/>
                  </a:srgbClr>
                </a:solidFill>
              </a:rPr>
            </a:fld>
            <a:endParaRPr lang="zh-CN" altLang="en-US" dirty="0">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aseline="0">
                <a:solidFill>
                  <a:schemeClr val="tx1">
                    <a:tint val="75000"/>
                  </a:schemeClr>
                </a:solidFill>
                <a:latin typeface="思源黑体 CN Regular" panose="020B0500000000000000" pitchFamily="34" charset="-122"/>
                <a:ea typeface="思源黑体 CN Regular" panose="020B0500000000000000" pitchFamily="34" charset="-122"/>
              </a:defRPr>
            </a:lvl1pPr>
          </a:lstStyle>
          <a:p>
            <a:pPr fontAlgn="base">
              <a:spcBef>
                <a:spcPct val="0"/>
              </a:spcBef>
              <a:spcAft>
                <a:spcPct val="0"/>
              </a:spcAft>
              <a:defRPr/>
            </a:pPr>
            <a:endParaRPr lang="zh-CN" altLang="en-US" dirty="0">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aseline="0">
                <a:solidFill>
                  <a:schemeClr val="tx1">
                    <a:tint val="75000"/>
                  </a:schemeClr>
                </a:solidFill>
                <a:latin typeface="思源黑体 CN Regular" panose="020B0500000000000000" pitchFamily="34" charset="-122"/>
                <a:ea typeface="思源黑体 CN Regular" panose="020B0500000000000000" pitchFamily="34" charset="-122"/>
              </a:defRPr>
            </a:lvl1pPr>
          </a:lstStyle>
          <a:p>
            <a:pPr fontAlgn="base">
              <a:spcBef>
                <a:spcPct val="0"/>
              </a:spcBef>
              <a:spcAft>
                <a:spcPct val="0"/>
              </a:spcAft>
              <a:defRPr/>
            </a:pPr>
            <a:fld id="{A996CCB9-49F2-45A3-BEA3-9062A66C3D4D}" type="slidenum">
              <a:rPr lang="zh-CN" altLang="en-US" smtClean="0">
                <a:solidFill>
                  <a:srgbClr val="000000">
                    <a:tint val="75000"/>
                  </a:srgbClr>
                </a:solidFill>
              </a:rPr>
            </a:fld>
            <a:endParaRPr lang="zh-CN" altLang="en-US">
              <a:solidFill>
                <a:srgbClr val="000000">
                  <a:tint val="75000"/>
                </a:srgbClr>
              </a:solidFill>
            </a:endParaRPr>
          </a:p>
        </p:txBody>
      </p:sp>
      <p:sp>
        <p:nvSpPr>
          <p:cNvPr id="38" name="矩形 37"/>
          <p:cNvSpPr/>
          <p:nvPr userDrawn="1"/>
        </p:nvSpPr>
        <p:spPr>
          <a:xfrm>
            <a:off x="12354536" y="3548350"/>
            <a:ext cx="216000" cy="216000"/>
          </a:xfrm>
          <a:prstGeom prst="rect">
            <a:avLst/>
          </a:prstGeom>
          <a:solidFill>
            <a:srgbClr val="0F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5" name="矩形 44"/>
          <p:cNvSpPr/>
          <p:nvPr userDrawn="1"/>
        </p:nvSpPr>
        <p:spPr>
          <a:xfrm>
            <a:off x="12353326" y="5103550"/>
            <a:ext cx="216000" cy="2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8" name="矩形 47"/>
          <p:cNvSpPr/>
          <p:nvPr userDrawn="1"/>
        </p:nvSpPr>
        <p:spPr>
          <a:xfrm>
            <a:off x="12354536" y="3807550"/>
            <a:ext cx="216000" cy="2160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1" name="矩形 50"/>
          <p:cNvSpPr/>
          <p:nvPr userDrawn="1"/>
        </p:nvSpPr>
        <p:spPr>
          <a:xfrm>
            <a:off x="12353326" y="5881150"/>
            <a:ext cx="216000" cy="216000"/>
          </a:xfrm>
          <a:prstGeom prst="rect">
            <a:avLst/>
          </a:pr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4" name="矩形 53"/>
          <p:cNvSpPr/>
          <p:nvPr userDrawn="1"/>
        </p:nvSpPr>
        <p:spPr>
          <a:xfrm>
            <a:off x="12353326" y="4328695"/>
            <a:ext cx="216000" cy="216000"/>
          </a:xfrm>
          <a:prstGeom prst="rect">
            <a:avLst/>
          </a:prstGeom>
          <a:solidFill>
            <a:srgbClr val="6CA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7" name="矩形 56"/>
          <p:cNvSpPr/>
          <p:nvPr userDrawn="1"/>
        </p:nvSpPr>
        <p:spPr>
          <a:xfrm>
            <a:off x="12353326" y="5362750"/>
            <a:ext cx="216000" cy="21600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0" name="矩形 59"/>
          <p:cNvSpPr/>
          <p:nvPr userDrawn="1"/>
        </p:nvSpPr>
        <p:spPr>
          <a:xfrm>
            <a:off x="12354536" y="4066750"/>
            <a:ext cx="216000" cy="216000"/>
          </a:xfrm>
          <a:prstGeom prst="rect">
            <a:avLst/>
          </a:prstGeom>
          <a:solidFill>
            <a:srgbClr val="3E8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3" name="矩形 62"/>
          <p:cNvSpPr/>
          <p:nvPr userDrawn="1"/>
        </p:nvSpPr>
        <p:spPr>
          <a:xfrm>
            <a:off x="12353326" y="5621950"/>
            <a:ext cx="216000" cy="216000"/>
          </a:xfrm>
          <a:prstGeom prst="rect">
            <a:avLst/>
          </a:prstGeom>
          <a:solidFill>
            <a:srgbClr val="EFC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6" name="矩形 65"/>
          <p:cNvSpPr/>
          <p:nvPr userDrawn="1"/>
        </p:nvSpPr>
        <p:spPr>
          <a:xfrm>
            <a:off x="12354536" y="4585150"/>
            <a:ext cx="216000" cy="216000"/>
          </a:xfrm>
          <a:prstGeom prst="rect">
            <a:avLst/>
          </a:prstGeom>
          <a:solidFill>
            <a:srgbClr val="BD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9" name="矩形 68"/>
          <p:cNvSpPr/>
          <p:nvPr userDrawn="1"/>
        </p:nvSpPr>
        <p:spPr>
          <a:xfrm>
            <a:off x="12353326" y="6140350"/>
            <a:ext cx="216000" cy="216000"/>
          </a:xfrm>
          <a:prstGeom prst="rect">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3" name="矩形 42"/>
          <p:cNvSpPr/>
          <p:nvPr userDrawn="1"/>
        </p:nvSpPr>
        <p:spPr>
          <a:xfrm>
            <a:off x="12612752" y="3548350"/>
            <a:ext cx="216000" cy="216000"/>
          </a:xfrm>
          <a:prstGeom prst="rect">
            <a:avLst/>
          </a:prstGeom>
          <a:solidFill>
            <a:srgbClr val="009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6" name="矩形 45"/>
          <p:cNvSpPr/>
          <p:nvPr userDrawn="1"/>
        </p:nvSpPr>
        <p:spPr>
          <a:xfrm>
            <a:off x="12611542" y="5362750"/>
            <a:ext cx="216000" cy="2160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9" name="矩形 48"/>
          <p:cNvSpPr/>
          <p:nvPr userDrawn="1"/>
        </p:nvSpPr>
        <p:spPr>
          <a:xfrm>
            <a:off x="12612752" y="3807550"/>
            <a:ext cx="216000" cy="216000"/>
          </a:xfrm>
          <a:prstGeom prst="rect">
            <a:avLst/>
          </a:prstGeom>
          <a:solidFill>
            <a:srgbClr val="0E7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2" name="矩形 51"/>
          <p:cNvSpPr/>
          <p:nvPr userDrawn="1"/>
        </p:nvSpPr>
        <p:spPr>
          <a:xfrm>
            <a:off x="12609575" y="5102568"/>
            <a:ext cx="216000" cy="216000"/>
          </a:xfrm>
          <a:prstGeom prst="rect">
            <a:avLst/>
          </a:prstGeom>
          <a:solidFill>
            <a:srgbClr val="4DC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5" name="矩形 54"/>
          <p:cNvSpPr/>
          <p:nvPr userDrawn="1"/>
        </p:nvSpPr>
        <p:spPr>
          <a:xfrm>
            <a:off x="12612752" y="4066750"/>
            <a:ext cx="216000" cy="216000"/>
          </a:xfrm>
          <a:prstGeom prst="rect">
            <a:avLst/>
          </a:prstGeom>
          <a:solidFill>
            <a:srgbClr val="51A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8" name="矩形 57"/>
          <p:cNvSpPr/>
          <p:nvPr userDrawn="1"/>
        </p:nvSpPr>
        <p:spPr>
          <a:xfrm>
            <a:off x="12609575" y="5621950"/>
            <a:ext cx="216000" cy="216000"/>
          </a:xfrm>
          <a:prstGeom prst="rect">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1" name="矩形 60"/>
          <p:cNvSpPr/>
          <p:nvPr userDrawn="1"/>
        </p:nvSpPr>
        <p:spPr>
          <a:xfrm>
            <a:off x="12612752" y="4325950"/>
            <a:ext cx="216000" cy="216000"/>
          </a:xfrm>
          <a:prstGeom prst="rect">
            <a:avLst/>
          </a:prstGeom>
          <a:solidFill>
            <a:srgbClr val="81C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4" name="矩形 63"/>
          <p:cNvSpPr/>
          <p:nvPr userDrawn="1"/>
        </p:nvSpPr>
        <p:spPr>
          <a:xfrm>
            <a:off x="12609575" y="5881150"/>
            <a:ext cx="216000" cy="216000"/>
          </a:xfrm>
          <a:prstGeom prst="rect">
            <a:avLst/>
          </a:prstGeom>
          <a:solidFill>
            <a:srgbClr val="8ED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7" name="矩形 66"/>
          <p:cNvSpPr/>
          <p:nvPr userDrawn="1"/>
        </p:nvSpPr>
        <p:spPr>
          <a:xfrm>
            <a:off x="12612752" y="4585150"/>
            <a:ext cx="216000" cy="216000"/>
          </a:xfrm>
          <a:prstGeom prst="rect">
            <a:avLst/>
          </a:prstGeom>
          <a:solidFill>
            <a:srgbClr val="D1E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0" name="矩形 69"/>
          <p:cNvSpPr/>
          <p:nvPr userDrawn="1"/>
        </p:nvSpPr>
        <p:spPr>
          <a:xfrm>
            <a:off x="12609575" y="6140350"/>
            <a:ext cx="216000" cy="216000"/>
          </a:xfrm>
          <a:prstGeom prst="rect">
            <a:avLst/>
          </a:prstGeom>
          <a:solidFill>
            <a:srgbClr val="A7E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4" name="矩形 43"/>
          <p:cNvSpPr/>
          <p:nvPr userDrawn="1"/>
        </p:nvSpPr>
        <p:spPr>
          <a:xfrm>
            <a:off x="12872936" y="3548350"/>
            <a:ext cx="216000" cy="216000"/>
          </a:xfrm>
          <a:prstGeom prst="rect">
            <a:avLst/>
          </a:prstGeom>
          <a:solidFill>
            <a:srgbClr val="ED7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47" name="矩形 46"/>
          <p:cNvSpPr/>
          <p:nvPr userDrawn="1"/>
        </p:nvSpPr>
        <p:spPr>
          <a:xfrm>
            <a:off x="12871726" y="5362750"/>
            <a:ext cx="216000" cy="216000"/>
          </a:xfrm>
          <a:prstGeom prst="rect">
            <a:avLst/>
          </a:prstGeom>
          <a:solidFill>
            <a:srgbClr val="112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0" name="矩形 49"/>
          <p:cNvSpPr/>
          <p:nvPr userDrawn="1"/>
        </p:nvSpPr>
        <p:spPr>
          <a:xfrm>
            <a:off x="12872936" y="3807550"/>
            <a:ext cx="216000" cy="216000"/>
          </a:xfrm>
          <a:prstGeom prst="rect">
            <a:avLst/>
          </a:prstGeom>
          <a:solidFill>
            <a:srgbClr val="EB6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3" name="矩形 52"/>
          <p:cNvSpPr/>
          <p:nvPr userDrawn="1"/>
        </p:nvSpPr>
        <p:spPr>
          <a:xfrm>
            <a:off x="12871726" y="5102568"/>
            <a:ext cx="216000" cy="216000"/>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6" name="矩形 55"/>
          <p:cNvSpPr/>
          <p:nvPr userDrawn="1"/>
        </p:nvSpPr>
        <p:spPr>
          <a:xfrm>
            <a:off x="12867792" y="4583677"/>
            <a:ext cx="216000" cy="216000"/>
          </a:xfrm>
          <a:prstGeom prst="rect">
            <a:avLst/>
          </a:prstGeom>
          <a:solidFill>
            <a:srgbClr val="FAD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59" name="矩形 58"/>
          <p:cNvSpPr/>
          <p:nvPr userDrawn="1"/>
        </p:nvSpPr>
        <p:spPr>
          <a:xfrm>
            <a:off x="12871726" y="5621950"/>
            <a:ext cx="216000" cy="216000"/>
          </a:xfrm>
          <a:prstGeom prst="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2" name="矩形 61"/>
          <p:cNvSpPr/>
          <p:nvPr userDrawn="1"/>
        </p:nvSpPr>
        <p:spPr>
          <a:xfrm>
            <a:off x="12872936" y="4066259"/>
            <a:ext cx="216000" cy="216000"/>
          </a:xfrm>
          <a:prstGeom prst="rect">
            <a:avLst/>
          </a:prstGeom>
          <a:solidFill>
            <a:srgbClr val="F2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5" name="矩形 64"/>
          <p:cNvSpPr/>
          <p:nvPr userDrawn="1"/>
        </p:nvSpPr>
        <p:spPr>
          <a:xfrm>
            <a:off x="12871726" y="5881150"/>
            <a:ext cx="216000" cy="2160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8" name="矩形 67"/>
          <p:cNvSpPr/>
          <p:nvPr userDrawn="1"/>
        </p:nvSpPr>
        <p:spPr>
          <a:xfrm>
            <a:off x="12872936" y="4325459"/>
            <a:ext cx="216000" cy="216000"/>
          </a:xfrm>
          <a:prstGeom prst="rect">
            <a:avLst/>
          </a:prstGeom>
          <a:solidFill>
            <a:srgbClr val="F6B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1" name="矩形 70"/>
          <p:cNvSpPr/>
          <p:nvPr userDrawn="1"/>
        </p:nvSpPr>
        <p:spPr>
          <a:xfrm>
            <a:off x="12867792" y="6140350"/>
            <a:ext cx="216000" cy="216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2" name="文本框 71"/>
          <p:cNvSpPr txBox="1"/>
          <p:nvPr userDrawn="1"/>
        </p:nvSpPr>
        <p:spPr>
          <a:xfrm>
            <a:off x="12220575" y="365125"/>
            <a:ext cx="2006600" cy="847411"/>
          </a:xfrm>
          <a:prstGeom prst="rect">
            <a:avLst/>
          </a:prstGeom>
          <a:noFill/>
        </p:spPr>
        <p:txBody>
          <a:bodyPr wrap="square" rtlCol="0">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标题：思源黑体 </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CN Bold</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正文：思源黑体 </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CN Regular</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字号：</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&gt;12</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行距：</a:t>
            </a:r>
            <a:r>
              <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rPr>
              <a:t>1.25</a:t>
            </a:r>
            <a:endParaRPr kumimoji="0" lang="en-US" altLang="zh-CN" sz="1000" b="0" i="0" u="none" strike="noStrike" kern="1200" cap="none" spc="0" normalizeH="0" baseline="0" noProof="0" dirty="0">
              <a:ln>
                <a:noFill/>
              </a:ln>
              <a:solidFill>
                <a:srgbClr val="000000">
                  <a:lumMod val="50000"/>
                  <a:lumOff val="50000"/>
                </a:srgbClr>
              </a:solidFill>
              <a:effectLst/>
              <a:uLnTx/>
              <a:uFillTx/>
              <a:latin typeface="思源黑体 CN Regular" panose="020B0500000000000000" pitchFamily="34" charset="-122"/>
              <a:ea typeface="思源黑体 CN Regular" panose="020B0500000000000000"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p:txStyles>
    <p:titleStyle>
      <a:lvl1pPr algn="l" defTabSz="914400" rtl="0" eaLnBrk="1" latinLnBrk="0" hangingPunct="1">
        <a:lnSpc>
          <a:spcPct val="90000"/>
        </a:lnSpc>
        <a:spcBef>
          <a:spcPct val="0"/>
        </a:spcBef>
        <a:buNone/>
        <a:defRPr sz="4400" kern="1200" baseline="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0" indent="0" algn="l" defTabSz="914400" rtl="0" eaLnBrk="1" latinLnBrk="0" hangingPunct="1">
        <a:lnSpc>
          <a:spcPct val="125000"/>
        </a:lnSpc>
        <a:spcBef>
          <a:spcPts val="1000"/>
        </a:spcBef>
        <a:buFontTx/>
        <a:buNone/>
        <a:defRPr sz="2800" kern="1200" baseline="0">
          <a:solidFill>
            <a:schemeClr val="tx1"/>
          </a:solidFill>
          <a:latin typeface="思源黑体 CN Regular" panose="020B0500000000000000" pitchFamily="34" charset="-122"/>
          <a:ea typeface="思源黑体 CN Regular" panose="020B0500000000000000" pitchFamily="34" charset="-122"/>
          <a:cs typeface="+mn-cs"/>
        </a:defRPr>
      </a:lvl1pPr>
      <a:lvl2pPr marL="457200" indent="0" algn="l" defTabSz="914400" rtl="0" eaLnBrk="1" latinLnBrk="0" hangingPunct="1">
        <a:lnSpc>
          <a:spcPct val="125000"/>
        </a:lnSpc>
        <a:spcBef>
          <a:spcPts val="500"/>
        </a:spcBef>
        <a:buFontTx/>
        <a:buNone/>
        <a:defRPr sz="2400" kern="1200" baseline="0">
          <a:solidFill>
            <a:schemeClr val="tx1"/>
          </a:solidFill>
          <a:latin typeface="思源黑体 CN Regular" panose="020B0500000000000000" pitchFamily="34" charset="-122"/>
          <a:ea typeface="思源黑体 CN Regular" panose="020B0500000000000000" pitchFamily="34" charset="-122"/>
          <a:cs typeface="+mn-cs"/>
        </a:defRPr>
      </a:lvl2pPr>
      <a:lvl3pPr marL="914400" indent="0" algn="l" defTabSz="914400" rtl="0" eaLnBrk="1" latinLnBrk="0" hangingPunct="1">
        <a:lnSpc>
          <a:spcPct val="125000"/>
        </a:lnSpc>
        <a:spcBef>
          <a:spcPts val="500"/>
        </a:spcBef>
        <a:buFontTx/>
        <a:buNone/>
        <a:defRPr sz="2000" kern="1200" baseline="0">
          <a:solidFill>
            <a:schemeClr val="tx1"/>
          </a:solidFill>
          <a:latin typeface="思源黑体 CN Regular" panose="020B0500000000000000" pitchFamily="34" charset="-122"/>
          <a:ea typeface="思源黑体 CN Regular" panose="020B0500000000000000" pitchFamily="34" charset="-122"/>
          <a:cs typeface="+mn-cs"/>
        </a:defRPr>
      </a:lvl3pPr>
      <a:lvl4pPr marL="1371600" indent="0" algn="l" defTabSz="914400" rtl="0" eaLnBrk="1" latinLnBrk="0" hangingPunct="1">
        <a:lnSpc>
          <a:spcPct val="125000"/>
        </a:lnSpc>
        <a:spcBef>
          <a:spcPts val="500"/>
        </a:spcBef>
        <a:buFontTx/>
        <a:buNone/>
        <a:defRPr sz="1800" kern="1200" baseline="0">
          <a:solidFill>
            <a:schemeClr val="tx1"/>
          </a:solidFill>
          <a:latin typeface="思源黑体 CN Regular" panose="020B0500000000000000" pitchFamily="34" charset="-122"/>
          <a:ea typeface="思源黑体 CN Regular" panose="020B0500000000000000" pitchFamily="34" charset="-122"/>
          <a:cs typeface="+mn-cs"/>
        </a:defRPr>
      </a:lvl4pPr>
      <a:lvl5pPr marL="1828800" indent="0" algn="l" defTabSz="914400" rtl="0" eaLnBrk="1" latinLnBrk="0" hangingPunct="1">
        <a:lnSpc>
          <a:spcPct val="125000"/>
        </a:lnSpc>
        <a:spcBef>
          <a:spcPts val="500"/>
        </a:spcBef>
        <a:buFontTx/>
        <a:buNone/>
        <a:defRPr sz="1800" kern="1200" baseline="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0.xml"/><Relationship Id="rId5" Type="http://schemas.openxmlformats.org/officeDocument/2006/relationships/tags" Target="../tags/tag8.xml"/><Relationship Id="rId4" Type="http://schemas.openxmlformats.org/officeDocument/2006/relationships/image" Target="../media/image90.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0.xml"/><Relationship Id="rId5" Type="http://schemas.openxmlformats.org/officeDocument/2006/relationships/tags" Target="../tags/tag14.xml"/><Relationship Id="rId4" Type="http://schemas.openxmlformats.org/officeDocument/2006/relationships/image" Target="../media/image91.pn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7.xml"/><Relationship Id="rId2" Type="http://schemas.openxmlformats.org/officeDocument/2006/relationships/image" Target="../media/image92.png"/><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93.png"/><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0.xml"/><Relationship Id="rId3" Type="http://schemas.openxmlformats.org/officeDocument/2006/relationships/image" Target="../media/image95.wmf"/><Relationship Id="rId2" Type="http://schemas.openxmlformats.org/officeDocument/2006/relationships/oleObject" Target="../embeddings/oleObject1.bin"/><Relationship Id="rId1" Type="http://schemas.openxmlformats.org/officeDocument/2006/relationships/image" Target="../media/image94.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4.xml"/><Relationship Id="rId7" Type="http://schemas.openxmlformats.org/officeDocument/2006/relationships/image" Target="../media/image99.png"/><Relationship Id="rId6" Type="http://schemas.openxmlformats.org/officeDocument/2006/relationships/tags" Target="../tags/tag23.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tags" Target="../tags/tag22.xml"/><Relationship Id="rId2" Type="http://schemas.openxmlformats.org/officeDocument/2006/relationships/image" Target="../media/image96.png"/><Relationship Id="rId10" Type="http://schemas.openxmlformats.org/officeDocument/2006/relationships/notesSlide" Target="../notesSlides/notesSlide14.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7.xml"/><Relationship Id="rId5" Type="http://schemas.openxmlformats.org/officeDocument/2006/relationships/tags" Target="../tags/tag27.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tags" Target="../tags/tag26.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7.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02.png"/><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7.xml"/><Relationship Id="rId2" Type="http://schemas.openxmlformats.org/officeDocument/2006/relationships/tags" Target="../tags/tag33.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0.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0.xml"/><Relationship Id="rId2" Type="http://schemas.openxmlformats.org/officeDocument/2006/relationships/tags" Target="../tags/tag39.xml"/><Relationship Id="rId1" Type="http://schemas.openxmlformats.org/officeDocument/2006/relationships/tags" Target="../tags/tag38.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0.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0.xml"/><Relationship Id="rId2" Type="http://schemas.openxmlformats.org/officeDocument/2006/relationships/tags" Target="../tags/tag44.xml"/><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7.xml"/><Relationship Id="rId2" Type="http://schemas.openxmlformats.org/officeDocument/2006/relationships/image" Target="../media/image103.png"/><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0.xml"/><Relationship Id="rId2" Type="http://schemas.openxmlformats.org/officeDocument/2006/relationships/tags" Target="../tags/tag48.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0.xml"/><Relationship Id="rId3" Type="http://schemas.openxmlformats.org/officeDocument/2006/relationships/tags" Target="../tags/tag51.xml"/><Relationship Id="rId2" Type="http://schemas.openxmlformats.org/officeDocument/2006/relationships/image" Target="../media/image104.png"/><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0.xml"/><Relationship Id="rId5" Type="http://schemas.openxmlformats.org/officeDocument/2006/relationships/tags" Target="../tags/tag54.xml"/><Relationship Id="rId4" Type="http://schemas.openxmlformats.org/officeDocument/2006/relationships/image" Target="../media/image100.png"/><Relationship Id="rId3" Type="http://schemas.openxmlformats.org/officeDocument/2006/relationships/tags" Target="../tags/tag53.xml"/><Relationship Id="rId2" Type="http://schemas.openxmlformats.org/officeDocument/2006/relationships/image" Target="../media/image105.png"/><Relationship Id="rId1" Type="http://schemas.openxmlformats.org/officeDocument/2006/relationships/tags" Target="../tags/tag52.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0.xml"/><Relationship Id="rId7" Type="http://schemas.openxmlformats.org/officeDocument/2006/relationships/tags" Target="../tags/tag58.xml"/><Relationship Id="rId6" Type="http://schemas.openxmlformats.org/officeDocument/2006/relationships/image" Target="../media/image108.png"/><Relationship Id="rId5" Type="http://schemas.openxmlformats.org/officeDocument/2006/relationships/tags" Target="../tags/tag57.xml"/><Relationship Id="rId4" Type="http://schemas.openxmlformats.org/officeDocument/2006/relationships/image" Target="../media/image107.png"/><Relationship Id="rId3" Type="http://schemas.openxmlformats.org/officeDocument/2006/relationships/tags" Target="../tags/tag56.xml"/><Relationship Id="rId2" Type="http://schemas.openxmlformats.org/officeDocument/2006/relationships/image" Target="../media/image106.png"/><Relationship Id="rId1" Type="http://schemas.openxmlformats.org/officeDocument/2006/relationships/tags" Target="../tags/tag55.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0.xml"/><Relationship Id="rId7" Type="http://schemas.openxmlformats.org/officeDocument/2006/relationships/tags" Target="../tags/tag62.xml"/><Relationship Id="rId6" Type="http://schemas.openxmlformats.org/officeDocument/2006/relationships/image" Target="../media/image111.png"/><Relationship Id="rId5" Type="http://schemas.openxmlformats.org/officeDocument/2006/relationships/tags" Target="../tags/tag61.xml"/><Relationship Id="rId4" Type="http://schemas.openxmlformats.org/officeDocument/2006/relationships/image" Target="../media/image110.png"/><Relationship Id="rId3" Type="http://schemas.openxmlformats.org/officeDocument/2006/relationships/tags" Target="../tags/tag60.xml"/><Relationship Id="rId2" Type="http://schemas.openxmlformats.org/officeDocument/2006/relationships/image" Target="../media/image109.webp"/><Relationship Id="rId1" Type="http://schemas.openxmlformats.org/officeDocument/2006/relationships/tags" Target="../tags/tag59.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0.xml"/><Relationship Id="rId4" Type="http://schemas.openxmlformats.org/officeDocument/2006/relationships/tags" Target="../tags/tag66.xml"/><Relationship Id="rId3" Type="http://schemas.openxmlformats.org/officeDocument/2006/relationships/image" Target="../media/image112.png"/><Relationship Id="rId2" Type="http://schemas.openxmlformats.org/officeDocument/2006/relationships/tags" Target="../tags/tag65.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0.xml"/><Relationship Id="rId2" Type="http://schemas.openxmlformats.org/officeDocument/2006/relationships/tags" Target="../tags/tag68.xml"/><Relationship Id="rId1" Type="http://schemas.openxmlformats.org/officeDocument/2006/relationships/tags" Target="../tags/tag6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hemeOverride" Target="../theme/themeOverride1.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71.xml"/><Relationship Id="rId1" Type="http://schemas.openxmlformats.org/officeDocument/2006/relationships/image" Target="../media/image1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notesSlide" Target="../notesSlides/notesSlide3.xml"/><Relationship Id="rId12" Type="http://schemas.openxmlformats.org/officeDocument/2006/relationships/slideLayout" Target="../slideLayouts/slideLayout17.xml"/><Relationship Id="rId11" Type="http://schemas.openxmlformats.org/officeDocument/2006/relationships/tags" Target="../tags/tag2.xml"/><Relationship Id="rId10" Type="http://schemas.openxmlformats.org/officeDocument/2006/relationships/image" Target="../media/image25.png"/><Relationship Id="rId1" Type="http://schemas.openxmlformats.org/officeDocument/2006/relationships/image" Target="../media/image16.tiff"/></Relationships>
</file>

<file path=ppt/slides/_rels/slide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3" Type="http://schemas.openxmlformats.org/officeDocument/2006/relationships/slideLayout" Target="../slideLayouts/slideLayout17.xml"/><Relationship Id="rId22" Type="http://schemas.openxmlformats.org/officeDocument/2006/relationships/image" Target="../media/image47.jpeg"/><Relationship Id="rId21" Type="http://schemas.openxmlformats.org/officeDocument/2006/relationships/image" Target="../media/image46.jpeg"/><Relationship Id="rId20" Type="http://schemas.openxmlformats.org/officeDocument/2006/relationships/image" Target="../media/image45.png"/><Relationship Id="rId2" Type="http://schemas.openxmlformats.org/officeDocument/2006/relationships/image" Target="../media/image27.png"/><Relationship Id="rId19" Type="http://schemas.openxmlformats.org/officeDocument/2006/relationships/image" Target="../media/image44.jpeg"/><Relationship Id="rId18" Type="http://schemas.openxmlformats.org/officeDocument/2006/relationships/image" Target="../media/image43.jpeg"/><Relationship Id="rId17" Type="http://schemas.openxmlformats.org/officeDocument/2006/relationships/image" Target="../media/image42.png"/><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39.jpeg"/><Relationship Id="rId13" Type="http://schemas.openxmlformats.org/officeDocument/2006/relationships/image" Target="../media/image38.jpe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9" Type="http://schemas.microsoft.com/office/2007/relationships/hdphoto" Target="../media/image56.wdp"/><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2" Type="http://schemas.openxmlformats.org/officeDocument/2006/relationships/slideLayout" Target="../slideLayouts/slideLayout17.xml"/><Relationship Id="rId11" Type="http://schemas.openxmlformats.org/officeDocument/2006/relationships/image" Target="../media/image57.png"/><Relationship Id="rId10" Type="http://schemas.openxmlformats.org/officeDocument/2006/relationships/image" Target="../media/image2.png"/><Relationship Id="rId1" Type="http://schemas.openxmlformats.org/officeDocument/2006/relationships/image" Target="../media/image48.png"/></Relationships>
</file>

<file path=ppt/slides/_rels/slide8.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3" Type="http://schemas.openxmlformats.org/officeDocument/2006/relationships/notesSlide" Target="../notesSlides/notesSlide4.xml"/><Relationship Id="rId32" Type="http://schemas.openxmlformats.org/officeDocument/2006/relationships/slideLayout" Target="../slideLayouts/slideLayout17.xml"/><Relationship Id="rId31" Type="http://schemas.openxmlformats.org/officeDocument/2006/relationships/image" Target="../media/image86.png"/><Relationship Id="rId30" Type="http://schemas.openxmlformats.org/officeDocument/2006/relationships/image" Target="../media/image85.png"/><Relationship Id="rId3" Type="http://schemas.openxmlformats.org/officeDocument/2006/relationships/image" Target="../media/image58.png"/><Relationship Id="rId29" Type="http://schemas.openxmlformats.org/officeDocument/2006/relationships/image" Target="../media/image84.png"/><Relationship Id="rId28" Type="http://schemas.openxmlformats.org/officeDocument/2006/relationships/image" Target="../media/image83.png"/><Relationship Id="rId27" Type="http://schemas.openxmlformats.org/officeDocument/2006/relationships/image" Target="../media/image82.png"/><Relationship Id="rId26" Type="http://schemas.openxmlformats.org/officeDocument/2006/relationships/image" Target="../media/image81.png"/><Relationship Id="rId25" Type="http://schemas.openxmlformats.org/officeDocument/2006/relationships/image" Target="../media/image80.png"/><Relationship Id="rId24" Type="http://schemas.openxmlformats.org/officeDocument/2006/relationships/image" Target="../media/image79.png"/><Relationship Id="rId23" Type="http://schemas.openxmlformats.org/officeDocument/2006/relationships/image" Target="../media/image78.png"/><Relationship Id="rId22" Type="http://schemas.openxmlformats.org/officeDocument/2006/relationships/image" Target="../media/image77.png"/><Relationship Id="rId21" Type="http://schemas.openxmlformats.org/officeDocument/2006/relationships/image" Target="../media/image76.png"/><Relationship Id="rId20" Type="http://schemas.openxmlformats.org/officeDocument/2006/relationships/image" Target="../media/image75.png"/><Relationship Id="rId2" Type="http://schemas.openxmlformats.org/officeDocument/2006/relationships/tags" Target="../tags/tag4.xml"/><Relationship Id="rId19" Type="http://schemas.openxmlformats.org/officeDocument/2006/relationships/image" Target="../media/image74.png"/><Relationship Id="rId18" Type="http://schemas.openxmlformats.org/officeDocument/2006/relationships/image" Target="../media/image73.png"/><Relationship Id="rId17" Type="http://schemas.openxmlformats.org/officeDocument/2006/relationships/image" Target="../media/image72.png"/><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ḻiḍé"/>
          <p:cNvSpPr txBox="1"/>
          <p:nvPr/>
        </p:nvSpPr>
        <p:spPr>
          <a:xfrm>
            <a:off x="1596345" y="2280663"/>
            <a:ext cx="8999310" cy="1020664"/>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spcAft>
                <a:spcPts val="2000"/>
              </a:spcAft>
              <a:buNone/>
              <a:defRPr lang="zh-CN" altLang="en-US" sz="3600" b="1" kern="1200" baseline="0" dirty="0">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pPr algn="dist">
              <a:lnSpc>
                <a:spcPct val="120000"/>
              </a:lnSpc>
            </a:pPr>
            <a:r>
              <a:rPr lang="zh-CN" altLang="en-US" sz="5400" dirty="0">
                <a:sym typeface="思源黑体 CN Regular" panose="020B0500000000000000" pitchFamily="34" charset="-122"/>
              </a:rPr>
              <a:t>晶合</a:t>
            </a:r>
            <a:r>
              <a:rPr lang="en-US" altLang="zh-CN" sz="5400" dirty="0">
                <a:sym typeface="思源黑体 CN Regular" panose="020B0500000000000000" pitchFamily="34" charset="-122"/>
              </a:rPr>
              <a:t>FDC</a:t>
            </a:r>
            <a:r>
              <a:rPr lang="zh-CN" altLang="en-US" sz="5400" dirty="0">
                <a:sym typeface="思源黑体 CN Regular" panose="020B0500000000000000" pitchFamily="34" charset="-122"/>
              </a:rPr>
              <a:t>溯源分析汇报</a:t>
            </a:r>
            <a:endParaRPr lang="zh-CN" altLang="en-US" sz="5400" dirty="0">
              <a:sym typeface="思源黑体 CN Regular" panose="020B0500000000000000" pitchFamily="34" charset="-122"/>
            </a:endParaRPr>
          </a:p>
        </p:txBody>
      </p:sp>
      <p:sp>
        <p:nvSpPr>
          <p:cNvPr id="9" name="iṧļiḑé"/>
          <p:cNvSpPr txBox="1"/>
          <p:nvPr/>
        </p:nvSpPr>
        <p:spPr>
          <a:xfrm>
            <a:off x="6841101" y="3725522"/>
            <a:ext cx="3754554" cy="369332"/>
          </a:xfrm>
          <a:prstGeom prst="rect">
            <a:avLst/>
          </a:prstGeom>
          <a:noFill/>
        </p:spPr>
        <p:txBody>
          <a:bodyPr wrap="none" rtlCol="0">
            <a:spAutoFit/>
          </a:bodyPr>
          <a:lstStyle/>
          <a:p>
            <a:pPr algn="r"/>
            <a:r>
              <a:rPr lang="en-US" altLang="zh-CN" b="1" dirty="0">
                <a:solidFill>
                  <a:srgbClr val="2F8CFD"/>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 </a:t>
            </a:r>
            <a:r>
              <a:rPr lang="zh-CN" altLang="en-US" b="1" dirty="0">
                <a:solidFill>
                  <a:srgbClr val="2F8CFD"/>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让知识自动化点燃新工业革命</a:t>
            </a:r>
            <a:endParaRPr lang="en-SG" altLang="zh-CN" b="1" dirty="0">
              <a:solidFill>
                <a:srgbClr val="2F8CFD"/>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en-US" altLang="zh-CN" dirty="0">
                <a:sym typeface="思源黑体 CN Regular" panose="020B0500000000000000" pitchFamily="34" charset="-122"/>
              </a:rPr>
              <a:t>FDC MVA POC</a:t>
            </a:r>
            <a:r>
              <a:rPr lang="zh-CN" altLang="en-US" dirty="0">
                <a:sym typeface="思源黑体 CN Regular" panose="020B0500000000000000" pitchFamily="34" charset="-122"/>
              </a:rPr>
              <a:t>介绍</a:t>
            </a:r>
            <a:endParaRPr lang="zh-CN" altLang="en-US"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02</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dirty="0"/>
              <a:t>半导体根因分析背景</a:t>
            </a:r>
            <a:endParaRPr dirty="0"/>
          </a:p>
        </p:txBody>
      </p:sp>
      <p:sp>
        <p:nvSpPr>
          <p:cNvPr id="13" name="文本占位符 12"/>
          <p:cNvSpPr>
            <a:spLocks noGrp="1"/>
          </p:cNvSpPr>
          <p:nvPr>
            <p:ph type="body" sz="quarter" idx="15"/>
            <p:custDataLst>
              <p:tags r:id="rId2"/>
            </p:custDataLst>
          </p:nvPr>
        </p:nvSpPr>
        <p:spPr>
          <a:xfrm>
            <a:off x="399500" y="765104"/>
            <a:ext cx="10520492" cy="1014730"/>
          </a:xfrm>
        </p:spPr>
        <p:txBody>
          <a:bodyPr/>
          <a:lstStyle/>
          <a:p>
            <a:pPr lvl="0"/>
            <a:r>
              <a:rPr lang="en-US" altLang="zh-CN" dirty="0"/>
              <a:t>半导体制造是一个复杂的过程，有数百个子过程。不同的传感器记录不同的信息，包括每个制造子过程中使用的工具的轮廓、温度、压力等。该过程的输出是半导体晶片。任何故障的子过程都可能在输出晶片中引入产量损失，从而使整个批次变得无用，从而可能导致数百万美元的损失。因此，必须确定造成产量损失的子</a:t>
            </a:r>
            <a:r>
              <a:rPr dirty="0"/>
              <a:t>过</a:t>
            </a:r>
            <a:r>
              <a:rPr lang="en-US" altLang="zh-CN" dirty="0"/>
              <a:t>程</a:t>
            </a:r>
            <a:r>
              <a:rPr dirty="0"/>
              <a:t>。</a:t>
            </a:r>
            <a:endParaRPr dirty="0"/>
          </a:p>
        </p:txBody>
      </p:sp>
      <p:pic>
        <p:nvPicPr>
          <p:cNvPr id="3" name="图片 2" descr="semo"/>
          <p:cNvPicPr>
            <a:picLocks noChangeAspect="1"/>
          </p:cNvPicPr>
          <p:nvPr>
            <p:custDataLst>
              <p:tags r:id="rId3"/>
            </p:custDataLst>
          </p:nvPr>
        </p:nvPicPr>
        <p:blipFill>
          <a:blip r:embed="rId4"/>
          <a:stretch>
            <a:fillRect/>
          </a:stretch>
        </p:blipFill>
        <p:spPr>
          <a:xfrm>
            <a:off x="2119313" y="2190750"/>
            <a:ext cx="7953375" cy="3724275"/>
          </a:xfrm>
          <a:prstGeom prst="rect">
            <a:avLst/>
          </a:prstGeom>
        </p:spPr>
      </p:pic>
    </p:spTree>
    <p:custDataLst>
      <p:tags r:id="rId5"/>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1240" y="1155700"/>
            <a:ext cx="8362862" cy="673100"/>
          </a:xfrm>
          <a:prstGeom prst="rect">
            <a:avLst/>
          </a:prstGeom>
          <a:solidFill>
            <a:srgbClr val="00B0F0">
              <a:alpha val="10196"/>
            </a:srgbClr>
          </a:solidFill>
        </p:spPr>
        <p:txBody>
          <a:bodyPr wrap="square" anchor="ctr">
            <a:noAutofit/>
          </a:bodyPr>
          <a:lstStyle/>
          <a:p>
            <a:pPr lvl="0" algn="ctr">
              <a:spcBef>
                <a:spcPts val="0"/>
              </a:spcBef>
            </a:pPr>
            <a:endParaRPr lang="en-US" altLang="zh-CN" sz="1800" dirty="0">
              <a:solidFill>
                <a:srgbClr val="00B0F0"/>
              </a:solidFill>
              <a:latin typeface="思源黑体 CN Regular" panose="020B0500000000000000" pitchFamily="34" charset="-122"/>
              <a:ea typeface="思源黑体 CN Regular" panose="020B0500000000000000" pitchFamily="34" charset="-122"/>
              <a:sym typeface="+mn-ea"/>
            </a:endParaRPr>
          </a:p>
        </p:txBody>
      </p:sp>
      <p:sp>
        <p:nvSpPr>
          <p:cNvPr id="9" name="文本框 8"/>
          <p:cNvSpPr txBox="1"/>
          <p:nvPr/>
        </p:nvSpPr>
        <p:spPr>
          <a:xfrm>
            <a:off x="2851239" y="1930311"/>
            <a:ext cx="8362861" cy="3708489"/>
          </a:xfrm>
          <a:prstGeom prst="rect">
            <a:avLst/>
          </a:prstGeom>
          <a:solidFill>
            <a:srgbClr val="00B0F0">
              <a:alpha val="10196"/>
            </a:srgbClr>
          </a:solidFill>
        </p:spPr>
        <p:txBody>
          <a:bodyPr wrap="square" anchor="ctr">
            <a:noAutofit/>
          </a:bodyPr>
          <a:lstStyle/>
          <a:p>
            <a:pPr lvl="0" algn="ctr">
              <a:spcBef>
                <a:spcPts val="0"/>
              </a:spcBef>
            </a:pPr>
            <a:endParaRPr lang="en-US" altLang="zh-CN" sz="1800" dirty="0">
              <a:solidFill>
                <a:srgbClr val="00B0F0"/>
              </a:solidFill>
              <a:latin typeface="思源黑体 CN Regular" panose="020B0500000000000000" pitchFamily="34" charset="-122"/>
              <a:ea typeface="思源黑体 CN Regular" panose="020B0500000000000000" pitchFamily="34" charset="-122"/>
              <a:sym typeface="+mn-ea"/>
            </a:endParaRPr>
          </a:p>
        </p:txBody>
      </p:sp>
      <p:sp>
        <p:nvSpPr>
          <p:cNvPr id="12" name="标题 11"/>
          <p:cNvSpPr>
            <a:spLocks noGrp="1"/>
          </p:cNvSpPr>
          <p:nvPr>
            <p:ph type="title"/>
          </p:nvPr>
        </p:nvSpPr>
        <p:spPr/>
        <p:txBody>
          <a:bodyPr/>
          <a:lstStyle/>
          <a:p>
            <a:r>
              <a:rPr lang="en-US" altLang="zh-CN" dirty="0"/>
              <a:t>FDC MVA POC </a:t>
            </a:r>
            <a:r>
              <a:rPr lang="zh-CN" altLang="en-US" dirty="0"/>
              <a:t>分析目标及过程</a:t>
            </a:r>
            <a:endParaRPr lang="zh-CN" altLang="en-US" dirty="0"/>
          </a:p>
        </p:txBody>
      </p:sp>
      <p:sp>
        <p:nvSpPr>
          <p:cNvPr id="13" name="文本占位符 12"/>
          <p:cNvSpPr>
            <a:spLocks noGrp="1"/>
          </p:cNvSpPr>
          <p:nvPr>
            <p:ph type="body" sz="quarter" idx="4294967295"/>
            <p:custDataLst>
              <p:tags r:id="rId1"/>
            </p:custDataLst>
          </p:nvPr>
        </p:nvSpPr>
        <p:spPr>
          <a:xfrm>
            <a:off x="3174936" y="2616230"/>
            <a:ext cx="6489763" cy="771493"/>
          </a:xfrm>
          <a:noFill/>
        </p:spPr>
        <p:txBody>
          <a:bodyPr wrap="square">
            <a:spAutoFit/>
          </a:bodyPr>
          <a:lstStyle/>
          <a:p>
            <a:pPr algn="just">
              <a:lnSpc>
                <a:spcPct val="150000"/>
              </a:lnSpc>
              <a:spcBef>
                <a:spcPts val="0"/>
              </a:spcBef>
              <a:spcAft>
                <a:spcPts val="1200"/>
              </a:spcAft>
            </a:pPr>
            <a:r>
              <a:rPr sz="1200" dirty="0" err="1">
                <a:solidFill>
                  <a:schemeClr val="bg1">
                    <a:lumMod val="95000"/>
                  </a:schemeClr>
                </a:solidFill>
                <a:sym typeface="+mn-ea"/>
              </a:rPr>
              <a:t>从</a:t>
            </a:r>
            <a:r>
              <a:rPr lang="en-US" altLang="zh-CN" sz="1200" dirty="0" err="1">
                <a:solidFill>
                  <a:schemeClr val="bg1">
                    <a:lumMod val="95000"/>
                  </a:schemeClr>
                </a:solidFill>
                <a:sym typeface="+mn-ea"/>
              </a:rPr>
              <a:t>FDC</a:t>
            </a:r>
            <a:r>
              <a:rPr lang="zh-CN" altLang="en-US" sz="1200" dirty="0">
                <a:solidFill>
                  <a:schemeClr val="bg1">
                    <a:lumMod val="95000"/>
                  </a:schemeClr>
                </a:solidFill>
                <a:sym typeface="+mn-ea"/>
              </a:rPr>
              <a:t>系统历史</a:t>
            </a:r>
            <a:r>
              <a:rPr sz="1200" dirty="0" err="1">
                <a:solidFill>
                  <a:schemeClr val="bg1">
                    <a:lumMod val="95000"/>
                  </a:schemeClr>
                </a:solidFill>
                <a:sym typeface="+mn-ea"/>
              </a:rPr>
              <a:t>数据进行溯源，找出差异性根因，并对根因因子贡献值进行排序</a:t>
            </a:r>
            <a:endParaRPr lang="en-US" sz="1200" dirty="0">
              <a:solidFill>
                <a:schemeClr val="bg1">
                  <a:lumMod val="95000"/>
                </a:schemeClr>
              </a:solidFill>
              <a:sym typeface="+mn-ea"/>
            </a:endParaRPr>
          </a:p>
          <a:p>
            <a:pPr algn="just">
              <a:lnSpc>
                <a:spcPct val="150000"/>
              </a:lnSpc>
              <a:spcBef>
                <a:spcPts val="0"/>
              </a:spcBef>
              <a:spcAft>
                <a:spcPts val="1200"/>
              </a:spcAft>
            </a:pPr>
            <a:r>
              <a:rPr lang="en-US" sz="1200" dirty="0">
                <a:solidFill>
                  <a:schemeClr val="bg1">
                    <a:lumMod val="95000"/>
                  </a:schemeClr>
                </a:solidFill>
                <a:sym typeface="+mn-ea"/>
              </a:rPr>
              <a:t>* </a:t>
            </a:r>
            <a:r>
              <a:rPr sz="1200" dirty="0" err="1">
                <a:solidFill>
                  <a:schemeClr val="bg1">
                    <a:lumMod val="95000"/>
                  </a:schemeClr>
                </a:solidFill>
                <a:sym typeface="+mn-ea"/>
              </a:rPr>
              <a:t>排序越靠前表示根因的可能性越大</a:t>
            </a:r>
            <a:endParaRPr lang="en-US" altLang="zh-CN" sz="1200" dirty="0">
              <a:solidFill>
                <a:schemeClr val="bg1">
                  <a:lumMod val="95000"/>
                </a:schemeClr>
              </a:solidFill>
              <a:sym typeface="+mn-ea"/>
            </a:endParaRPr>
          </a:p>
        </p:txBody>
      </p:sp>
      <p:sp>
        <p:nvSpPr>
          <p:cNvPr id="8" name="文本框 7"/>
          <p:cNvSpPr txBox="1"/>
          <p:nvPr/>
        </p:nvSpPr>
        <p:spPr>
          <a:xfrm>
            <a:off x="1021800" y="1155700"/>
            <a:ext cx="1721400" cy="673100"/>
          </a:xfrm>
          <a:prstGeom prst="rect">
            <a:avLst/>
          </a:prstGeom>
          <a:solidFill>
            <a:srgbClr val="00B0F0">
              <a:alpha val="10196"/>
            </a:srgbClr>
          </a:solidFill>
        </p:spPr>
        <p:txBody>
          <a:bodyPr wrap="square" anchor="ctr">
            <a:noAutofit/>
          </a:bodyPr>
          <a:lstStyle/>
          <a:p>
            <a:pPr lvl="0" algn="ctr">
              <a:spcBef>
                <a:spcPts val="0"/>
              </a:spcBef>
            </a:pPr>
            <a:r>
              <a:rPr lang="zh-CN" altLang="en-US" sz="1800" b="1" dirty="0">
                <a:solidFill>
                  <a:srgbClr val="0EF6FB"/>
                </a:solidFill>
                <a:latin typeface="思源黑体 CN Bold" panose="020B0800000000000000" pitchFamily="34" charset="-122"/>
                <a:ea typeface="思源黑体 CN Bold" panose="020B0800000000000000" pitchFamily="34" charset="-122"/>
                <a:sym typeface="+mn-ea"/>
              </a:rPr>
              <a:t>时间</a:t>
            </a:r>
            <a:endParaRPr lang="en-US" altLang="zh-CN" sz="1800" dirty="0">
              <a:solidFill>
                <a:srgbClr val="00B0F0"/>
              </a:solidFill>
              <a:latin typeface="思源黑体 CN Regular" panose="020B0500000000000000" pitchFamily="34" charset="-122"/>
              <a:ea typeface="思源黑体 CN Regular" panose="020B0500000000000000" pitchFamily="34" charset="-122"/>
              <a:sym typeface="+mn-ea"/>
            </a:endParaRPr>
          </a:p>
        </p:txBody>
      </p:sp>
      <p:sp>
        <p:nvSpPr>
          <p:cNvPr id="11" name="文本框 10"/>
          <p:cNvSpPr txBox="1"/>
          <p:nvPr/>
        </p:nvSpPr>
        <p:spPr>
          <a:xfrm>
            <a:off x="1021800" y="1930311"/>
            <a:ext cx="1721400" cy="3708489"/>
          </a:xfrm>
          <a:prstGeom prst="rect">
            <a:avLst/>
          </a:prstGeom>
          <a:solidFill>
            <a:srgbClr val="00B0F0">
              <a:alpha val="10196"/>
            </a:srgbClr>
          </a:solidFill>
        </p:spPr>
        <p:txBody>
          <a:bodyPr wrap="square" anchor="ctr">
            <a:noAutofit/>
          </a:bodyPr>
          <a:lstStyle/>
          <a:p>
            <a:pPr lvl="0" algn="ctr">
              <a:spcBef>
                <a:spcPts val="0"/>
              </a:spcBef>
            </a:pPr>
            <a:r>
              <a:rPr lang="zh-CN" altLang="en-US" sz="1800" dirty="0">
                <a:solidFill>
                  <a:srgbClr val="0EF6FB"/>
                </a:solidFill>
                <a:latin typeface="思源黑体 CN Bold" panose="020B0800000000000000" pitchFamily="34" charset="-122"/>
                <a:ea typeface="思源黑体 CN Bold" panose="020B0800000000000000" pitchFamily="34" charset="-122"/>
                <a:sym typeface="+mn-ea"/>
              </a:rPr>
              <a:t>目标</a:t>
            </a:r>
            <a:endParaRPr lang="en-US" altLang="zh-CN" sz="1800" dirty="0">
              <a:solidFill>
                <a:srgbClr val="0EF6FB"/>
              </a:solidFill>
              <a:latin typeface="思源黑体 CN Bold" panose="020B0800000000000000" pitchFamily="34" charset="-122"/>
              <a:ea typeface="思源黑体 CN Bold" panose="020B0800000000000000" pitchFamily="34" charset="-122"/>
              <a:sym typeface="+mn-ea"/>
            </a:endParaRPr>
          </a:p>
        </p:txBody>
      </p:sp>
      <p:sp>
        <p:nvSpPr>
          <p:cNvPr id="5" name="文本框 4"/>
          <p:cNvSpPr txBox="1"/>
          <p:nvPr/>
        </p:nvSpPr>
        <p:spPr>
          <a:xfrm>
            <a:off x="3174937" y="1338362"/>
            <a:ext cx="2648040" cy="307777"/>
          </a:xfrm>
          <a:prstGeom prst="rect">
            <a:avLst/>
          </a:prstGeom>
          <a:noFill/>
        </p:spPr>
        <p:txBody>
          <a:bodyPr wrap="square">
            <a:spAutoFit/>
          </a:bodyPr>
          <a:lstStyle/>
          <a:p>
            <a:r>
              <a:rPr lang="en-US" altLang="zh-CN" sz="1400" dirty="0">
                <a:solidFill>
                  <a:srgbClr val="00B0F0"/>
                </a:solidFill>
                <a:latin typeface="思源黑体 CN Regular" panose="020B0500000000000000" pitchFamily="34" charset="-122"/>
                <a:ea typeface="思源黑体 CN Regular" panose="020B0500000000000000" pitchFamily="34" charset="-122"/>
                <a:sym typeface="+mn-ea"/>
              </a:rPr>
              <a:t>2023/03/02</a:t>
            </a:r>
            <a:r>
              <a:rPr lang="zh-CN" altLang="en-US" sz="1400" dirty="0">
                <a:solidFill>
                  <a:srgbClr val="00B0F0"/>
                </a:solidFill>
                <a:latin typeface="思源黑体 CN Regular" panose="020B0500000000000000" pitchFamily="34" charset="-122"/>
                <a:ea typeface="思源黑体 CN Regular" panose="020B0500000000000000" pitchFamily="34" charset="-122"/>
                <a:sym typeface="+mn-ea"/>
              </a:rPr>
              <a:t> </a:t>
            </a:r>
            <a:r>
              <a:rPr lang="en-US" altLang="zh-CN" sz="1400" dirty="0">
                <a:solidFill>
                  <a:srgbClr val="00B0F0"/>
                </a:solidFill>
                <a:latin typeface="思源黑体 CN Regular" panose="020B0500000000000000" pitchFamily="34" charset="-122"/>
                <a:ea typeface="思源黑体 CN Regular" panose="020B0500000000000000" pitchFamily="34" charset="-122"/>
                <a:sym typeface="+mn-ea"/>
              </a:rPr>
              <a:t>~</a:t>
            </a:r>
            <a:r>
              <a:rPr lang="zh-CN" altLang="en-US" sz="1400" dirty="0">
                <a:solidFill>
                  <a:srgbClr val="00B0F0"/>
                </a:solidFill>
                <a:latin typeface="思源黑体 CN Regular" panose="020B0500000000000000" pitchFamily="34" charset="-122"/>
                <a:ea typeface="思源黑体 CN Regular" panose="020B0500000000000000" pitchFamily="34" charset="-122"/>
                <a:sym typeface="+mn-ea"/>
              </a:rPr>
              <a:t> </a:t>
            </a:r>
            <a:r>
              <a:rPr lang="en-US" altLang="zh-CN" sz="1400" dirty="0">
                <a:solidFill>
                  <a:srgbClr val="00B0F0"/>
                </a:solidFill>
                <a:latin typeface="思源黑体 CN Regular" panose="020B0500000000000000" pitchFamily="34" charset="-122"/>
                <a:ea typeface="思源黑体 CN Regular" panose="020B0500000000000000" pitchFamily="34" charset="-122"/>
                <a:sym typeface="+mn-ea"/>
              </a:rPr>
              <a:t>2023/06/12</a:t>
            </a:r>
            <a:endParaRPr lang="zh-CN" altLang="en-US" sz="1400" dirty="0"/>
          </a:p>
        </p:txBody>
      </p:sp>
      <p:sp>
        <p:nvSpPr>
          <p:cNvPr id="15" name="文本框 14"/>
          <p:cNvSpPr txBox="1"/>
          <p:nvPr/>
        </p:nvSpPr>
        <p:spPr>
          <a:xfrm>
            <a:off x="3174937" y="2142185"/>
            <a:ext cx="6488731" cy="381964"/>
          </a:xfrm>
          <a:prstGeom prst="rect">
            <a:avLst/>
          </a:prstGeom>
          <a:solidFill>
            <a:srgbClr val="002177"/>
          </a:solidFill>
          <a:ln>
            <a:solidFill>
              <a:srgbClr val="002177"/>
            </a:solidFill>
          </a:ln>
        </p:spPr>
        <p:txBody>
          <a:bodyPr wrap="square">
            <a:spAutoFit/>
          </a:bodyPr>
          <a:lstStyle/>
          <a:p>
            <a:pPr lvl="0" algn="just">
              <a:lnSpc>
                <a:spcPct val="150000"/>
              </a:lnSpc>
              <a:spcBef>
                <a:spcPts val="0"/>
              </a:spcBef>
              <a:spcAft>
                <a:spcPts val="1200"/>
              </a:spcAft>
            </a:pPr>
            <a:r>
              <a:rPr lang="en-US" altLang="zh-CN"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01 </a:t>
            </a:r>
            <a:r>
              <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通过</a:t>
            </a:r>
            <a:r>
              <a:rPr lang="en-US" altLang="zh-CN" sz="1400" b="0" u="sng" dirty="0">
                <a:solidFill>
                  <a:srgbClr val="FFC000"/>
                </a:solidFill>
                <a:latin typeface="思源黑体 CN Bold" panose="020B0800000000000000" pitchFamily="34" charset="-122"/>
                <a:ea typeface="思源黑体 CN Bold" panose="020B0800000000000000" pitchFamily="34" charset="-122"/>
                <a:sym typeface="+mn-ea"/>
              </a:rPr>
              <a:t>Good/Bad</a:t>
            </a:r>
            <a:r>
              <a:rPr lang="en-US" altLang="zh-CN" sz="1400" b="0" dirty="0">
                <a:solidFill>
                  <a:srgbClr val="FFC000"/>
                </a:solidFill>
                <a:latin typeface="思源黑体 CN Bold" panose="020B0800000000000000" pitchFamily="34" charset="-122"/>
                <a:ea typeface="思源黑体 CN Bold" panose="020B0800000000000000" pitchFamily="34" charset="-122"/>
                <a:sym typeface="+mn-ea"/>
              </a:rPr>
              <a:t> </a:t>
            </a:r>
            <a:r>
              <a:rPr lang="en-US" altLang="zh-CN"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Wafer</a:t>
            </a:r>
            <a:r>
              <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进行对比</a:t>
            </a:r>
            <a:endPar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endParaRPr>
          </a:p>
        </p:txBody>
      </p:sp>
      <p:grpSp>
        <p:nvGrpSpPr>
          <p:cNvPr id="3" name="组合 2"/>
          <p:cNvGrpSpPr/>
          <p:nvPr/>
        </p:nvGrpSpPr>
        <p:grpSpPr>
          <a:xfrm>
            <a:off x="3174936" y="3781201"/>
            <a:ext cx="6489763" cy="1522537"/>
            <a:chOff x="7134239" y="1989785"/>
            <a:chExt cx="3753841" cy="1522537"/>
          </a:xfrm>
        </p:grpSpPr>
        <p:sp>
          <p:nvSpPr>
            <p:cNvPr id="16" name="文本框 15"/>
            <p:cNvSpPr txBox="1"/>
            <p:nvPr/>
          </p:nvSpPr>
          <p:spPr>
            <a:xfrm>
              <a:off x="7134239" y="2463830"/>
              <a:ext cx="3753841" cy="1048492"/>
            </a:xfrm>
            <a:prstGeom prst="rect">
              <a:avLst/>
            </a:prstGeom>
            <a:noFill/>
          </p:spPr>
          <p:txBody>
            <a:bodyPr wrap="square">
              <a:spAutoFit/>
            </a:bodyPr>
            <a:lstStyle/>
            <a:p>
              <a:pPr lvl="0" algn="just">
                <a:lnSpc>
                  <a:spcPct val="150000"/>
                </a:lnSpc>
                <a:spcBef>
                  <a:spcPts val="0"/>
                </a:spcBef>
                <a:spcAft>
                  <a:spcPts val="1200"/>
                </a:spcAft>
              </a:pPr>
              <a:r>
                <a:rPr lang="zh-CN" altLang="en-US"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rPr>
                <a:t>从</a:t>
              </a:r>
              <a:r>
                <a:rPr lang="en-US" altLang="zh-CN"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rPr>
                <a:t>FDC</a:t>
              </a:r>
              <a:r>
                <a:rPr lang="zh-CN" altLang="en-US"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rPr>
                <a:t>系统历史数据进行溯源，找出差异性根因，并对根因因子贡献值进行排序；</a:t>
              </a:r>
              <a:endParaRPr lang="en-US" altLang="zh-CN"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endParaRPr>
            </a:p>
            <a:p>
              <a:pPr lvl="0" algn="just">
                <a:lnSpc>
                  <a:spcPct val="150000"/>
                </a:lnSpc>
                <a:spcBef>
                  <a:spcPts val="0"/>
                </a:spcBef>
                <a:spcAft>
                  <a:spcPts val="1200"/>
                </a:spcAft>
              </a:pPr>
              <a:r>
                <a:rPr lang="en-US" altLang="zh-CN"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rPr>
                <a:t>* </a:t>
              </a:r>
              <a:r>
                <a:rPr lang="zh-CN" altLang="en-US"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rPr>
                <a:t>排序越靠前表示根因的可能性越大</a:t>
              </a:r>
              <a:endParaRPr lang="zh-CN" altLang="en-US" sz="1200" b="0" dirty="0">
                <a:solidFill>
                  <a:schemeClr val="bg1">
                    <a:lumMod val="95000"/>
                  </a:schemeClr>
                </a:solidFill>
                <a:latin typeface="思源黑体 CN Regular" panose="020B0500000000000000" pitchFamily="34" charset="-122"/>
                <a:ea typeface="思源黑体 CN Regular" panose="020B0500000000000000" pitchFamily="34" charset="-122"/>
                <a:sym typeface="+mn-ea"/>
              </a:endParaRPr>
            </a:p>
          </p:txBody>
        </p:sp>
        <p:sp>
          <p:nvSpPr>
            <p:cNvPr id="18" name="文本框 17"/>
            <p:cNvSpPr txBox="1"/>
            <p:nvPr/>
          </p:nvSpPr>
          <p:spPr>
            <a:xfrm>
              <a:off x="7134239" y="1989785"/>
              <a:ext cx="3753841" cy="381964"/>
            </a:xfrm>
            <a:prstGeom prst="rect">
              <a:avLst/>
            </a:prstGeom>
            <a:solidFill>
              <a:srgbClr val="002177"/>
            </a:solidFill>
            <a:ln>
              <a:solidFill>
                <a:srgbClr val="002177"/>
              </a:solidFill>
            </a:ln>
          </p:spPr>
          <p:txBody>
            <a:bodyPr wrap="square">
              <a:spAutoFit/>
            </a:bodyPr>
            <a:lstStyle/>
            <a:p>
              <a:pPr lvl="0" algn="just">
                <a:lnSpc>
                  <a:spcPct val="150000"/>
                </a:lnSpc>
                <a:spcBef>
                  <a:spcPts val="0"/>
                </a:spcBef>
                <a:spcAft>
                  <a:spcPts val="1200"/>
                </a:spcAft>
              </a:pPr>
              <a:r>
                <a:rPr lang="en-US" altLang="zh-CN"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02 </a:t>
              </a:r>
              <a:r>
                <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通过</a:t>
              </a:r>
              <a:r>
                <a:rPr lang="zh-CN" altLang="en-US" sz="1400" b="0" dirty="0">
                  <a:solidFill>
                    <a:srgbClr val="FFC000"/>
                  </a:solidFill>
                  <a:latin typeface="思源黑体 CN Bold" panose="020B0800000000000000" pitchFamily="34" charset="-122"/>
                  <a:ea typeface="思源黑体 CN Bold" panose="020B0800000000000000" pitchFamily="34" charset="-122"/>
                  <a:sym typeface="+mn-ea"/>
                </a:rPr>
                <a:t>不同时间段</a:t>
              </a:r>
              <a:r>
                <a:rPr lang="en-US" altLang="zh-CN"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Wafer</a:t>
              </a:r>
              <a:r>
                <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rPr>
                <a:t>进行对比</a:t>
              </a:r>
              <a:endParaRPr lang="zh-CN" altLang="en-US" sz="1400" b="0" dirty="0">
                <a:solidFill>
                  <a:schemeClr val="bg1">
                    <a:lumMod val="95000"/>
                  </a:schemeClr>
                </a:solidFill>
                <a:latin typeface="思源黑体 CN Bold" panose="020B0800000000000000" pitchFamily="34" charset="-122"/>
                <a:ea typeface="思源黑体 CN Bold" panose="020B0800000000000000" pitchFamily="34" charset="-122"/>
                <a:sym typeface="+mn-ea"/>
              </a:endParaRPr>
            </a:p>
          </p:txBody>
        </p:sp>
      </p:gr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7"/>
          <p:cNvSpPr/>
          <p:nvPr/>
        </p:nvSpPr>
        <p:spPr>
          <a:xfrm>
            <a:off x="2545112" y="1385537"/>
            <a:ext cx="2083883" cy="836077"/>
          </a:xfrm>
          <a:prstGeom prst="rect">
            <a:avLst/>
          </a:prstGeom>
          <a:noFill/>
          <a:ln w="12700" cap="flat">
            <a:noFill/>
            <a:miter lim="400000"/>
          </a:ln>
          <a:effectLst/>
        </p:spPr>
        <p:txBody>
          <a:bodyPr wrap="square" lIns="0" tIns="0" rIns="0" bIns="0" anchor="ctr">
            <a:noAutofit/>
          </a:bodyPr>
          <a:lstStyle/>
          <a:p>
            <a:pPr fontAlgn="ctr">
              <a:lnSpc>
                <a:spcPct val="125000"/>
              </a:lnSpc>
              <a:spcAft>
                <a:spcPts val="600"/>
              </a:spcAft>
            </a:pPr>
            <a:r>
              <a:rPr kumimoji="0" lang="zh-CN" altLang="en-US" sz="14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基于大数据基座从</a:t>
            </a:r>
            <a:r>
              <a:rPr kumimoji="0" lang="en-US" altLang="zh-CN" sz="14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Oracle</a:t>
            </a:r>
            <a:r>
              <a:rPr lang="zh-CN" altLang="en-US" sz="1400" dirty="0">
                <a:solidFill>
                  <a:schemeClr val="bg1"/>
                </a:solidFill>
                <a:latin typeface="思源黑体 CN Regular" panose="020B0500000000000000" pitchFamily="34" charset="-122"/>
                <a:ea typeface="思源黑体 CN Regular" panose="020B0500000000000000" pitchFamily="34" charset="-122"/>
              </a:rPr>
              <a:t>将</a:t>
            </a:r>
            <a:r>
              <a:rPr kumimoji="0" lang="zh-CN" altLang="en-US" sz="14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数据同步到</a:t>
            </a:r>
            <a:r>
              <a:rPr kumimoji="0" lang="en-US" altLang="zh-CN" sz="14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Doris</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22" name="Rectangle 35"/>
          <p:cNvSpPr/>
          <p:nvPr/>
        </p:nvSpPr>
        <p:spPr>
          <a:xfrm>
            <a:off x="3691782" y="5096462"/>
            <a:ext cx="2182923" cy="622436"/>
          </a:xfrm>
          <a:prstGeom prst="rect">
            <a:avLst/>
          </a:prstGeom>
          <a:noFill/>
          <a:ln w="12700" cap="flat">
            <a:noFill/>
            <a:miter lim="400000"/>
          </a:ln>
          <a:effectLst/>
        </p:spPr>
        <p:txBody>
          <a:bodyPr wrap="square" lIns="0" tIns="0" rIns="0" bIns="0" anchor="ctr">
            <a:noAutofit/>
          </a:bodyPr>
          <a:lstStyle/>
          <a:p>
            <a:pPr font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按照要求将多张业务表抽取汇总成可进行统计分析的数据表</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24" name="Rectangle 33"/>
          <p:cNvSpPr/>
          <p:nvPr/>
        </p:nvSpPr>
        <p:spPr>
          <a:xfrm>
            <a:off x="6599013" y="5346512"/>
            <a:ext cx="2277560" cy="682813"/>
          </a:xfrm>
          <a:prstGeom prst="rect">
            <a:avLst/>
          </a:prstGeom>
          <a:noFill/>
          <a:ln w="12700" cap="flat">
            <a:noFill/>
            <a:miter lim="400000"/>
          </a:ln>
          <a:effectLst/>
        </p:spPr>
        <p:txBody>
          <a:bodyPr wrap="square" lIns="0" tIns="0" rIns="0" bIns="0" anchor="ctr">
            <a:normAutofit/>
          </a:bodyPr>
          <a:lstStyle/>
          <a:p>
            <a:pPr font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选取</a:t>
            </a:r>
            <a:r>
              <a:rPr lang="en-US" altLang="zh-CN" sz="1400" dirty="0">
                <a:solidFill>
                  <a:schemeClr val="bg1"/>
                </a:solidFill>
                <a:latin typeface="思源黑体 CN Regular" panose="020B0500000000000000" pitchFamily="34" charset="-122"/>
                <a:ea typeface="思源黑体 CN Regular" panose="020B0500000000000000" pitchFamily="34" charset="-122"/>
              </a:rPr>
              <a:t>Bad wafer</a:t>
            </a:r>
            <a:r>
              <a:rPr lang="zh-CN" altLang="en-US" sz="1400" dirty="0">
                <a:solidFill>
                  <a:schemeClr val="bg1"/>
                </a:solidFill>
                <a:latin typeface="思源黑体 CN Regular" panose="020B0500000000000000" pitchFamily="34" charset="-122"/>
                <a:ea typeface="思源黑体 CN Regular" panose="020B0500000000000000" pitchFamily="34" charset="-122"/>
              </a:rPr>
              <a:t>出现最多次数的站点腔室，对其重点分析</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26" name="Rectangle 31"/>
          <p:cNvSpPr/>
          <p:nvPr/>
        </p:nvSpPr>
        <p:spPr>
          <a:xfrm>
            <a:off x="5214849" y="1441971"/>
            <a:ext cx="2295726" cy="668414"/>
          </a:xfrm>
          <a:prstGeom prst="rect">
            <a:avLst/>
          </a:prstGeom>
          <a:noFill/>
          <a:ln w="12700" cap="flat">
            <a:noFill/>
            <a:miter lim="400000"/>
          </a:ln>
          <a:effectLst/>
        </p:spPr>
        <p:txBody>
          <a:bodyPr wrap="square" lIns="0" tIns="0" rIns="0" bIns="0" anchor="ctr">
            <a:normAutofit fontScale="92500" lnSpcReduction="20000"/>
          </a:bodyPr>
          <a:lstStyle/>
          <a:p>
            <a:pPr font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使用多种统计指标提取</a:t>
            </a:r>
            <a:r>
              <a:rPr lang="en-US" altLang="zh-CN" sz="1400" dirty="0">
                <a:solidFill>
                  <a:schemeClr val="bg1"/>
                </a:solidFill>
                <a:latin typeface="思源黑体 CN Regular" panose="020B0500000000000000" pitchFamily="34" charset="-122"/>
                <a:ea typeface="思源黑体 CN Regular" panose="020B0500000000000000" pitchFamily="34" charset="-122"/>
              </a:rPr>
              <a:t>FDC</a:t>
            </a:r>
            <a:r>
              <a:rPr lang="zh-CN" altLang="en-US" sz="1400" dirty="0">
                <a:solidFill>
                  <a:schemeClr val="bg1"/>
                </a:solidFill>
                <a:latin typeface="思源黑体 CN Regular" panose="020B0500000000000000" pitchFamily="34" charset="-122"/>
                <a:ea typeface="思源黑体 CN Regular" panose="020B0500000000000000" pitchFamily="34" charset="-122"/>
              </a:rPr>
              <a:t>数据中的时域特征，提供可以建模分析的数据</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28" name="Rectangle 29"/>
          <p:cNvSpPr/>
          <p:nvPr/>
        </p:nvSpPr>
        <p:spPr>
          <a:xfrm>
            <a:off x="8234477" y="1673747"/>
            <a:ext cx="2295726" cy="612135"/>
          </a:xfrm>
          <a:prstGeom prst="rect">
            <a:avLst/>
          </a:prstGeom>
          <a:noFill/>
          <a:ln w="12700" cap="flat">
            <a:noFill/>
            <a:miter lim="400000"/>
          </a:ln>
          <a:effectLst/>
        </p:spPr>
        <p:txBody>
          <a:bodyPr wrap="square" lIns="0" tIns="0" rIns="0" bIns="0" anchor="ctr">
            <a:normAutofit/>
          </a:bodyPr>
          <a:lstStyle/>
          <a:p>
            <a:pPr font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针对不同</a:t>
            </a:r>
            <a:r>
              <a:rPr lang="en-US" altLang="zh-CN" sz="1400" dirty="0">
                <a:solidFill>
                  <a:schemeClr val="bg1"/>
                </a:solidFill>
                <a:latin typeface="思源黑体 CN Regular" panose="020B0500000000000000" pitchFamily="34" charset="-122"/>
                <a:ea typeface="思源黑体 CN Regular" panose="020B0500000000000000" pitchFamily="34" charset="-122"/>
              </a:rPr>
              <a:t>case</a:t>
            </a:r>
            <a:r>
              <a:rPr lang="zh-CN" altLang="en-US" sz="1400" dirty="0">
                <a:solidFill>
                  <a:schemeClr val="bg1"/>
                </a:solidFill>
                <a:latin typeface="思源黑体 CN Regular" panose="020B0500000000000000" pitchFamily="34" charset="-122"/>
                <a:ea typeface="思源黑体 CN Regular" panose="020B0500000000000000" pitchFamily="34" charset="-122"/>
              </a:rPr>
              <a:t>的数据情况，融合模型结果并优化</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30" name="Freeform: Shape 21"/>
          <p:cNvSpPr/>
          <p:nvPr/>
        </p:nvSpPr>
        <p:spPr>
          <a:xfrm>
            <a:off x="0" y="3088798"/>
            <a:ext cx="9972718" cy="1756958"/>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accent1">
              <a:lumMod val="50000"/>
            </a:schemeClr>
          </a:solidFill>
          <a:ln w="12700" cap="flat">
            <a:noFill/>
            <a:miter lim="400000"/>
          </a:ln>
          <a:effectLst/>
        </p:spPr>
        <p:txBody>
          <a:bodyPr anchor="ctr"/>
          <a:lstStyle/>
          <a:p>
            <a:pPr algn="ctr"/>
            <a:endParaRPr sz="2400" dirty="0">
              <a:solidFill>
                <a:srgbClr val="92D050"/>
              </a:solidFill>
              <a:latin typeface="思源黑体 CN Regular" panose="020B0500000000000000" pitchFamily="34" charset="-122"/>
              <a:ea typeface="思源黑体 CN Regular" panose="020B0500000000000000" pitchFamily="34" charset="-122"/>
            </a:endParaRPr>
          </a:p>
        </p:txBody>
      </p:sp>
      <p:sp>
        <p:nvSpPr>
          <p:cNvPr id="31" name="Freeform: Shape 22"/>
          <p:cNvSpPr/>
          <p:nvPr/>
        </p:nvSpPr>
        <p:spPr>
          <a:xfrm>
            <a:off x="7712237" y="4021611"/>
            <a:ext cx="2260480" cy="618366"/>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chemeClr val="accent1">
              <a:lumMod val="50000"/>
            </a:schemeClr>
          </a:solidFill>
          <a:ln w="12700" cap="flat">
            <a:noFill/>
            <a:miter lim="400000"/>
          </a:ln>
          <a:effectLst/>
        </p:spPr>
        <p:txBody>
          <a:bodyPr anchor="ctr"/>
          <a:lstStyle/>
          <a:p>
            <a:pPr algn="ctr"/>
            <a:endParaRPr sz="2400">
              <a:latin typeface="思源黑体 CN Regular" panose="020B0500000000000000" pitchFamily="34" charset="-122"/>
              <a:ea typeface="思源黑体 CN Regular" panose="020B0500000000000000" pitchFamily="34" charset="-122"/>
            </a:endParaRPr>
          </a:p>
        </p:txBody>
      </p:sp>
      <p:sp>
        <p:nvSpPr>
          <p:cNvPr id="32" name="Freeform: Shape 23"/>
          <p:cNvSpPr/>
          <p:nvPr/>
        </p:nvSpPr>
        <p:spPr>
          <a:xfrm rot="10800000" flipH="1">
            <a:off x="5916507" y="3258485"/>
            <a:ext cx="1905953" cy="540382"/>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chemeClr val="accent1">
              <a:lumMod val="50000"/>
            </a:schemeClr>
          </a:solidFill>
          <a:ln w="12700" cap="flat">
            <a:noFill/>
            <a:miter lim="400000"/>
          </a:ln>
          <a:effectLst/>
        </p:spPr>
        <p:txBody>
          <a:bodyPr anchor="ctr"/>
          <a:lstStyle/>
          <a:p>
            <a:pPr algn="ctr"/>
            <a:endParaRPr sz="2400">
              <a:latin typeface="思源黑体 CN Regular" panose="020B0500000000000000" pitchFamily="34" charset="-122"/>
              <a:ea typeface="思源黑体 CN Regular" panose="020B0500000000000000" pitchFamily="34" charset="-122"/>
            </a:endParaRPr>
          </a:p>
        </p:txBody>
      </p:sp>
      <p:sp>
        <p:nvSpPr>
          <p:cNvPr id="33" name="Freeform: Shape 19"/>
          <p:cNvSpPr/>
          <p:nvPr/>
        </p:nvSpPr>
        <p:spPr>
          <a:xfrm>
            <a:off x="5394044" y="2167673"/>
            <a:ext cx="1089180" cy="1570590"/>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50000"/>
            </a:schemeClr>
          </a:solidFill>
          <a:ln w="12700" cap="flat">
            <a:noFill/>
            <a:miter lim="400000"/>
          </a:ln>
          <a:effectLst/>
        </p:spPr>
        <p:txBody>
          <a:bodyPr anchor="ctr"/>
          <a:lstStyle/>
          <a:p>
            <a:pPr algn="ctr"/>
            <a:endParaRPr>
              <a:latin typeface="思源黑体 CN Bold" panose="020B0800000000000000" pitchFamily="34" charset="-122"/>
              <a:ea typeface="思源黑体 CN Bold" panose="020B0800000000000000" pitchFamily="34" charset="-122"/>
            </a:endParaRPr>
          </a:p>
        </p:txBody>
      </p:sp>
      <p:sp>
        <p:nvSpPr>
          <p:cNvPr id="34" name="Rectangle 20"/>
          <p:cNvSpPr/>
          <p:nvPr/>
        </p:nvSpPr>
        <p:spPr>
          <a:xfrm rot="18000000">
            <a:off x="5290328" y="2837320"/>
            <a:ext cx="1307507" cy="217668"/>
          </a:xfrm>
          <a:prstGeom prst="rect">
            <a:avLst/>
          </a:prstGeom>
          <a:noFill/>
          <a:ln w="12700" cap="flat">
            <a:noFill/>
            <a:miter lim="400000"/>
          </a:ln>
          <a:effectLst/>
        </p:spPr>
        <p:txBody>
          <a:bodyPr wrap="none" lIns="0" tIns="0" rIns="0" bIns="0" anchor="ctr">
            <a:noAutofit/>
          </a:bodyPr>
          <a:lstStyle/>
          <a:p>
            <a:pPr algn="ctr"/>
            <a:r>
              <a:rPr lang="zh-CN" altLang="en-US" b="1" dirty="0">
                <a:solidFill>
                  <a:schemeClr val="bg1"/>
                </a:solidFill>
                <a:latin typeface="思源黑体 CN Bold" panose="020B0800000000000000" pitchFamily="34" charset="-122"/>
                <a:ea typeface="思源黑体 CN Bold" panose="020B0800000000000000" pitchFamily="34" charset="-122"/>
              </a:rPr>
              <a:t>特征计算</a:t>
            </a:r>
            <a:endParaRPr lang="zh-CN" altLang="en-US" b="1" dirty="0">
              <a:solidFill>
                <a:schemeClr val="bg1"/>
              </a:solidFill>
              <a:latin typeface="思源黑体 CN Bold" panose="020B0800000000000000" pitchFamily="34" charset="-122"/>
              <a:ea typeface="思源黑体 CN Bold" panose="020B0800000000000000" pitchFamily="34" charset="-122"/>
            </a:endParaRPr>
          </a:p>
        </p:txBody>
      </p:sp>
      <p:sp>
        <p:nvSpPr>
          <p:cNvPr id="35" name="Freeform: Shape 17"/>
          <p:cNvSpPr/>
          <p:nvPr/>
        </p:nvSpPr>
        <p:spPr>
          <a:xfrm>
            <a:off x="2368403" y="2160919"/>
            <a:ext cx="1089180" cy="1570589"/>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2700000" scaled="1"/>
            <a:tileRect/>
          </a:gradFill>
          <a:ln w="12700" cap="flat">
            <a:noFill/>
            <a:miter lim="400000"/>
          </a:ln>
          <a:effectLst/>
        </p:spPr>
        <p:txBody>
          <a:bodyPr anchor="ctr"/>
          <a:lstStyle/>
          <a:p>
            <a:pPr algn="ctr"/>
            <a:endParaRPr dirty="0">
              <a:latin typeface="思源黑体 CN Bold" panose="020B0800000000000000" pitchFamily="34" charset="-122"/>
              <a:ea typeface="思源黑体 CN Bold" panose="020B0800000000000000" pitchFamily="34" charset="-122"/>
            </a:endParaRPr>
          </a:p>
        </p:txBody>
      </p:sp>
      <p:sp>
        <p:nvSpPr>
          <p:cNvPr id="36" name="Rectangle 18"/>
          <p:cNvSpPr/>
          <p:nvPr/>
        </p:nvSpPr>
        <p:spPr>
          <a:xfrm rot="18000000">
            <a:off x="2258860" y="2837320"/>
            <a:ext cx="1307506" cy="217668"/>
          </a:xfrm>
          <a:prstGeom prst="rect">
            <a:avLst/>
          </a:prstGeom>
          <a:noFill/>
          <a:ln w="12700" cap="flat">
            <a:noFill/>
            <a:miter lim="400000"/>
          </a:ln>
          <a:effectLst/>
        </p:spPr>
        <p:txBody>
          <a:bodyPr wrap="none" lIns="0" tIns="0" rIns="0" bIns="0" anchor="ctr">
            <a:noAutofit/>
          </a:bodyPr>
          <a:lstStyle/>
          <a:p>
            <a:pPr algn="ctr"/>
            <a:r>
              <a:rPr lang="zh-CN" altLang="en-US" b="1" dirty="0">
                <a:solidFill>
                  <a:schemeClr val="bg1"/>
                </a:solidFill>
                <a:latin typeface="思源黑体 CN Bold" panose="020B0800000000000000" pitchFamily="34" charset="-122"/>
                <a:ea typeface="思源黑体 CN Bold" panose="020B0800000000000000" pitchFamily="34" charset="-122"/>
              </a:rPr>
              <a:t>数据同步</a:t>
            </a:r>
            <a:endParaRPr lang="zh-CN" altLang="en-US" b="1" dirty="0">
              <a:solidFill>
                <a:schemeClr val="bg1"/>
              </a:solidFill>
              <a:latin typeface="思源黑体 CN Bold" panose="020B0800000000000000" pitchFamily="34" charset="-122"/>
              <a:ea typeface="思源黑体 CN Bold" panose="020B0800000000000000" pitchFamily="34" charset="-122"/>
            </a:endParaRPr>
          </a:p>
        </p:txBody>
      </p:sp>
      <p:sp>
        <p:nvSpPr>
          <p:cNvPr id="37" name="Freeform: Shape 15"/>
          <p:cNvSpPr/>
          <p:nvPr/>
        </p:nvSpPr>
        <p:spPr>
          <a:xfrm>
            <a:off x="8111019" y="2320211"/>
            <a:ext cx="1089180" cy="1570590"/>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tx2">
              <a:lumMod val="50000"/>
            </a:schemeClr>
          </a:solidFill>
          <a:ln w="12700" cap="flat">
            <a:noFill/>
            <a:miter lim="400000"/>
          </a:ln>
          <a:effectLst/>
        </p:spPr>
        <p:txBody>
          <a:bodyPr anchor="ctr"/>
          <a:lstStyle/>
          <a:p>
            <a:pPr algn="ctr"/>
            <a:endParaRPr dirty="0">
              <a:latin typeface="思源黑体 CN Bold" panose="020B0800000000000000" pitchFamily="34" charset="-122"/>
              <a:ea typeface="思源黑体 CN Bold" panose="020B0800000000000000" pitchFamily="34" charset="-122"/>
            </a:endParaRPr>
          </a:p>
        </p:txBody>
      </p:sp>
      <p:sp>
        <p:nvSpPr>
          <p:cNvPr id="38" name="Rectangle 16"/>
          <p:cNvSpPr/>
          <p:nvPr/>
        </p:nvSpPr>
        <p:spPr>
          <a:xfrm rot="18000000">
            <a:off x="8001854" y="3004879"/>
            <a:ext cx="1307506" cy="217668"/>
          </a:xfrm>
          <a:prstGeom prst="rect">
            <a:avLst/>
          </a:prstGeom>
          <a:noFill/>
          <a:ln w="12700" cap="flat">
            <a:noFill/>
            <a:miter lim="400000"/>
          </a:ln>
          <a:effectLst/>
        </p:spPr>
        <p:txBody>
          <a:bodyPr wrap="none" lIns="0" tIns="0" rIns="0" bIns="0" anchor="ctr">
            <a:noAutofit/>
          </a:bodyPr>
          <a:lstStyle/>
          <a:p>
            <a:pPr algn="ctr"/>
            <a:r>
              <a:rPr lang="zh-CN" altLang="en-US" b="1" dirty="0">
                <a:solidFill>
                  <a:schemeClr val="bg1"/>
                </a:solidFill>
                <a:latin typeface="思源黑体 CN Bold" panose="020B0800000000000000" pitchFamily="34" charset="-122"/>
                <a:ea typeface="思源黑体 CN Bold" panose="020B0800000000000000" pitchFamily="34" charset="-122"/>
              </a:rPr>
              <a:t>根因分析</a:t>
            </a:r>
            <a:endParaRPr lang="zh-CN" altLang="en-US" b="1" dirty="0">
              <a:solidFill>
                <a:schemeClr val="bg1"/>
              </a:solidFill>
              <a:latin typeface="思源黑体 CN Bold" panose="020B0800000000000000" pitchFamily="34" charset="-122"/>
              <a:ea typeface="思源黑体 CN Bold" panose="020B0800000000000000" pitchFamily="34" charset="-122"/>
            </a:endParaRPr>
          </a:p>
        </p:txBody>
      </p:sp>
      <p:sp>
        <p:nvSpPr>
          <p:cNvPr id="39" name="Freeform: Shape 13"/>
          <p:cNvSpPr/>
          <p:nvPr/>
        </p:nvSpPr>
        <p:spPr>
          <a:xfrm>
            <a:off x="6729233" y="3853108"/>
            <a:ext cx="1153062" cy="1485582"/>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tx2">
              <a:lumMod val="75000"/>
            </a:schemeClr>
          </a:solidFill>
          <a:ln w="12700" cap="flat">
            <a:noFill/>
            <a:miter lim="400000"/>
          </a:ln>
          <a:effectLst/>
        </p:spPr>
        <p:txBody>
          <a:bodyPr anchor="ctr"/>
          <a:lstStyle/>
          <a:p>
            <a:pPr algn="ctr"/>
            <a:endParaRPr sz="2400" dirty="0">
              <a:latin typeface="思源黑体 CN Regular" panose="020B0500000000000000" pitchFamily="34" charset="-122"/>
              <a:ea typeface="思源黑体 CN Regular" panose="020B0500000000000000" pitchFamily="34" charset="-122"/>
            </a:endParaRPr>
          </a:p>
        </p:txBody>
      </p:sp>
      <p:sp>
        <p:nvSpPr>
          <p:cNvPr id="40" name="Rectangle 14"/>
          <p:cNvSpPr/>
          <p:nvPr/>
        </p:nvSpPr>
        <p:spPr>
          <a:xfrm rot="3300000">
            <a:off x="6619911" y="4444104"/>
            <a:ext cx="1307506" cy="217668"/>
          </a:xfrm>
          <a:prstGeom prst="rect">
            <a:avLst/>
          </a:prstGeom>
          <a:noFill/>
          <a:ln w="12700" cap="flat">
            <a:noFill/>
            <a:miter lim="400000"/>
          </a:ln>
          <a:effectLst/>
        </p:spPr>
        <p:txBody>
          <a:bodyPr wrap="none" lIns="0" tIns="0" rIns="0" bIns="0" anchor="ctr">
            <a:noAutofit/>
          </a:bodyPr>
          <a:lstStyle/>
          <a:p>
            <a:pPr algn="ctr"/>
            <a:r>
              <a:rPr lang="zh-CN" altLang="en-US" b="1" dirty="0">
                <a:solidFill>
                  <a:schemeClr val="bg1"/>
                </a:solidFill>
                <a:latin typeface="思源黑体 CN Bold" panose="020B0800000000000000" pitchFamily="34" charset="-122"/>
                <a:ea typeface="思源黑体 CN Bold" panose="020B0800000000000000" pitchFamily="34" charset="-122"/>
              </a:rPr>
              <a:t>共性分析</a:t>
            </a:r>
            <a:endParaRPr lang="zh-CN" altLang="en-US" b="1" dirty="0">
              <a:solidFill>
                <a:schemeClr val="bg1"/>
              </a:solidFill>
              <a:latin typeface="思源黑体 CN Bold" panose="020B0800000000000000" pitchFamily="34" charset="-122"/>
              <a:ea typeface="思源黑体 CN Bold" panose="020B0800000000000000" pitchFamily="34" charset="-122"/>
            </a:endParaRPr>
          </a:p>
        </p:txBody>
      </p:sp>
      <p:sp>
        <p:nvSpPr>
          <p:cNvPr id="41" name="Freeform: Shape 11"/>
          <p:cNvSpPr/>
          <p:nvPr/>
        </p:nvSpPr>
        <p:spPr>
          <a:xfrm>
            <a:off x="3958883" y="3421916"/>
            <a:ext cx="1089180" cy="1570590"/>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3">
              <a:lumMod val="75000"/>
            </a:schemeClr>
          </a:solidFill>
          <a:ln w="12700" cap="flat">
            <a:noFill/>
            <a:miter lim="400000"/>
          </a:ln>
          <a:effectLst/>
        </p:spPr>
        <p:txBody>
          <a:bodyPr anchor="ctr"/>
          <a:lstStyle/>
          <a:p>
            <a:pPr algn="ctr"/>
            <a:endParaRPr sz="2400">
              <a:latin typeface="思源黑体 CN Regular" panose="020B0500000000000000" pitchFamily="34" charset="-122"/>
              <a:ea typeface="思源黑体 CN Regular" panose="020B0500000000000000" pitchFamily="34" charset="-122"/>
            </a:endParaRPr>
          </a:p>
        </p:txBody>
      </p:sp>
      <p:sp>
        <p:nvSpPr>
          <p:cNvPr id="43" name="Rectangle 12"/>
          <p:cNvSpPr/>
          <p:nvPr/>
        </p:nvSpPr>
        <p:spPr>
          <a:xfrm rot="3600000">
            <a:off x="3814893" y="4086417"/>
            <a:ext cx="1307506" cy="217668"/>
          </a:xfrm>
          <a:prstGeom prst="rect">
            <a:avLst/>
          </a:prstGeom>
          <a:noFill/>
          <a:ln w="12700" cap="flat">
            <a:noFill/>
            <a:miter lim="400000"/>
          </a:ln>
          <a:effectLst/>
        </p:spPr>
        <p:txBody>
          <a:bodyPr wrap="none" lIns="0" tIns="0" rIns="0" bIns="0" anchor="ctr">
            <a:noAutofit/>
          </a:bodyPr>
          <a:lstStyle/>
          <a:p>
            <a:pPr algn="ctr"/>
            <a:r>
              <a:rPr lang="zh-CN" altLang="en-US" b="1" dirty="0">
                <a:solidFill>
                  <a:schemeClr val="bg1"/>
                </a:solidFill>
                <a:latin typeface="思源黑体 CN Bold" panose="020B0800000000000000" pitchFamily="34" charset="-122"/>
                <a:ea typeface="思源黑体 CN Bold" panose="020B0800000000000000" pitchFamily="34" charset="-122"/>
              </a:rPr>
              <a:t>数据抽取</a:t>
            </a:r>
            <a:endParaRPr lang="zh-CN" altLang="en-US" b="1" dirty="0">
              <a:solidFill>
                <a:schemeClr val="bg1"/>
              </a:solidFill>
              <a:latin typeface="思源黑体 CN Bold" panose="020B0800000000000000" pitchFamily="34" charset="-122"/>
              <a:ea typeface="思源黑体 CN Bold" panose="020B0800000000000000" pitchFamily="34" charset="-122"/>
            </a:endParaRPr>
          </a:p>
        </p:txBody>
      </p:sp>
      <p:sp>
        <p:nvSpPr>
          <p:cNvPr id="3" name="标题 2"/>
          <p:cNvSpPr>
            <a:spLocks noGrp="1"/>
          </p:cNvSpPr>
          <p:nvPr>
            <p:ph type="title"/>
          </p:nvPr>
        </p:nvSpPr>
        <p:spPr/>
        <p:txBody>
          <a:bodyPr/>
          <a:lstStyle/>
          <a:p>
            <a:r>
              <a:rPr lang="en-US" altLang="zh-CN" dirty="0"/>
              <a:t>FDC MVA POC </a:t>
            </a:r>
            <a:r>
              <a:rPr lang="zh-CN" altLang="en-US" dirty="0"/>
              <a:t>分析过程</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5"/>
            <p:custDataLst>
              <p:tags r:id="rId1"/>
            </p:custDataLst>
          </p:nvPr>
        </p:nvSpPr>
        <p:spPr>
          <a:xfrm>
            <a:off x="564752" y="1216795"/>
            <a:ext cx="11190245" cy="360680"/>
          </a:xfrm>
        </p:spPr>
        <p:txBody>
          <a:bodyPr/>
          <a:lstStyle/>
          <a:p>
            <a:pPr lvl="0" algn="just"/>
            <a:endParaRPr sz="1400" b="0" dirty="0"/>
          </a:p>
        </p:txBody>
      </p:sp>
      <p:sp>
        <p:nvSpPr>
          <p:cNvPr id="6" name="标题 3"/>
          <p:cNvSpPr>
            <a:spLocks noGrp="1"/>
          </p:cNvSpPr>
          <p:nvPr>
            <p:ph type="title"/>
            <p:custDataLst>
              <p:tags r:id="rId2"/>
            </p:custDataLst>
          </p:nvPr>
        </p:nvSpPr>
        <p:spPr>
          <a:xfrm>
            <a:off x="399500" y="276143"/>
            <a:ext cx="9216000" cy="487189"/>
          </a:xfrm>
        </p:spPr>
        <p:txBody>
          <a:bodyPr>
            <a:noAutofit/>
          </a:bodyPr>
          <a:lstStyle/>
          <a:p>
            <a:r>
              <a:rPr lang="en-US" sz="3200" b="0" dirty="0"/>
              <a:t>FDC MVA POC </a:t>
            </a:r>
            <a:r>
              <a:rPr sz="3200" b="0" dirty="0"/>
              <a:t>完成</a:t>
            </a:r>
            <a:r>
              <a:rPr lang="zh-CN" altLang="en-US" sz="3200" b="0" dirty="0"/>
              <a:t>状态</a:t>
            </a:r>
            <a:endParaRPr lang="zh-CN" altLang="en-US" sz="3200" b="0" dirty="0"/>
          </a:p>
        </p:txBody>
      </p:sp>
      <p:pic>
        <p:nvPicPr>
          <p:cNvPr id="3" name="图片 2"/>
          <p:cNvPicPr/>
          <p:nvPr>
            <p:custDataLst>
              <p:tags r:id="rId3"/>
            </p:custDataLst>
          </p:nvPr>
        </p:nvPicPr>
        <p:blipFill>
          <a:blip r:embed="rId4"/>
          <a:stretch>
            <a:fillRect/>
          </a:stretch>
        </p:blipFill>
        <p:spPr>
          <a:xfrm>
            <a:off x="437003" y="1173480"/>
            <a:ext cx="11355070" cy="4153852"/>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336000" y="736064"/>
          <a:ext cx="11520000" cy="5845789"/>
        </p:xfrm>
        <a:graphic>
          <a:graphicData uri="http://schemas.openxmlformats.org/drawingml/2006/table">
            <a:tbl>
              <a:tblPr firstRow="1" bandRow="1">
                <a:tableStyleId>{BC89EF96-8CEA-46FF-86C4-4CE0E7609802}</a:tableStyleId>
              </a:tblPr>
              <a:tblGrid>
                <a:gridCol w="1113421"/>
                <a:gridCol w="1163151"/>
                <a:gridCol w="1377889"/>
                <a:gridCol w="2136503"/>
                <a:gridCol w="5729036"/>
              </a:tblGrid>
              <a:tr h="299032">
                <a:tc>
                  <a:txBody>
                    <a:bodyPr/>
                    <a:lstStyle/>
                    <a:p>
                      <a:pPr algn="l" fontAlgn="ctr"/>
                      <a:r>
                        <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rPr>
                        <a:t>姓名</a:t>
                      </a:r>
                      <a:endPar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fontAlgn="ctr"/>
                      <a:r>
                        <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rPr>
                        <a:t>最高学历</a:t>
                      </a:r>
                      <a:endPar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fontAlgn="ctr"/>
                      <a:r>
                        <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rPr>
                        <a:t>工作年限</a:t>
                      </a:r>
                      <a:endPar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fontAlgn="ctr"/>
                      <a:r>
                        <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rPr>
                        <a:t>毕业院校（最高学历）</a:t>
                      </a:r>
                      <a:endPar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fontAlgn="ctr"/>
                      <a:r>
                        <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rPr>
                        <a:t>项目经历</a:t>
                      </a:r>
                      <a:endParaRPr lang="zh-CN" altLang="en-US" sz="1200" b="1" i="0" u="none" strike="noStrike" baseline="0" dirty="0">
                        <a:solidFill>
                          <a:srgbClr val="0DE7EE"/>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r>
              <a:tr h="299032">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刘斌</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博士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15</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新加坡国立大学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主导和参与包括</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7</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纳米在内多个制程节点产品研发和量产，主导多个国产半导体</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CIM</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产品开发和落地。</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乔岩</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博士</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广东工业大学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算法专家，主导</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寸半导体设备调度算法国产化，半导体数据分析、结果预测等算法开发和落地。服务客户包括上海、深圳、厦门、北京、沈阳等</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寸和化合物半导体企业。</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杨智</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19</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电子科技大学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作为产业专家主导多个</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寸国产半导体</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CIM</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产品落地项目。服务客户包括上海、深圳、绍兴、无锡等</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49805">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谢渊</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天津工业大学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APC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算法开发和落地、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寸预测性设备维护算法开发和落地、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建模平台算法和系统开发和落地。服务客户包括上海、深圳、绍兴、无锡、重庆等</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周文龙</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10</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哈尔滨工业大学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Scheduler</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算法开发、</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建模平台算法和系统开发和落地。服务客户包括上海、深圳、绍兴、无锡、重庆、合肥等</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a:solidFill>
                            <a:schemeClr val="bg1">
                              <a:lumMod val="95000"/>
                            </a:schemeClr>
                          </a:solidFill>
                          <a:effectLst/>
                          <a:latin typeface="思源黑体 CN Bold" panose="020B0800000000000000" pitchFamily="34" charset="-122"/>
                          <a:ea typeface="思源黑体 CN Bold" panose="020B0800000000000000" pitchFamily="34" charset="-122"/>
                        </a:rPr>
                        <a:t>徐晓顺</a:t>
                      </a:r>
                      <a:endParaRPr lang="zh-CN" altLang="en-US" sz="1000" b="0" i="0" u="none" strike="noStrike" baseline="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暨南大学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寸预测性设备维护算法开发和落地、</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建模平台算法和系统开发和落地。服务客户包括上海、深圳、绍兴、无锡、重庆等</a:t>
                      </a: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杨文军</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暨南大学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APC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算法开发和落地、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建模平台算法和系统开发和落地。服务客户包括上海、深圳、绍兴、重庆等</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余鑫</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江西理工大学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APC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算法开发和落地、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建模平台算法和系统开发和落地。服务客户包括上海、深圳、绍兴、重庆等</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冼华锋</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硕士</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南昌工程学院</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APC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算法开发和落地、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寸虚拟量测算法和系统开发和落地、</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建模平台算法和系统开发和落地。服务客户包括上海、深圳、绍兴、重庆等</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胡亮</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7</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燕山大学里仁学院</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建模平台系统开发和落地、半导体作战室系统开发和落地。服务客户包括上海、深圳、绍兴、厦门、无锡等半导体企业。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龚程</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6</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军事经济学院（现陆军勤务学院）</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建模平台系统开发和落地、半导体作战室系统开发和落地。服务客户包括上海、深圳、绍兴、厦门、无锡等半导体企业。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齐翌来</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10</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长沙学院</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半导体和能源大数据基座和</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建模平台等产品开发，半导体和能源电力项目落地。服务客户包括上海、深圳等半导体企业和能源电力龙头企业。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汪文鹏</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7</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合肥学院</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半导体和能源大数据基座和</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建模平台等产品开发，半导体和能源电力项目落地。服务客户包括上海、深圳等半导体企业和能源电力龙头企业。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唐选东</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10</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重庆大学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半导体和能源大数据基座和</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AI</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建模平台等产品开发，半导体和能源电力项目落地。服务客户包括上海、深圳等半导体企业和能源电力龙头企业。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史驰捷</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22</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同济大学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基于大数据技术半导体</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FDC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RTD</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、大数据基座等产品开发，</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寸项目落地。服务客户包括上海、深圳、无锡、重庆等半导体企业。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王志秀</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20</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武汉理工大学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基于大数据技术半导体</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FDC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、大数据基座等产品开发，</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寸项目落地。服务客户包括深圳、无锡、重庆等半导体企业。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叶高飞</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18</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郑州大学</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基于大数据技术半导体</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FDC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、大数据基座等产品开发，</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寸项目落地。服务客户包括深圳、无锡、重庆等半导体企业。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299870">
                <a:tc>
                  <a:txBody>
                    <a:bodyPr/>
                    <a:lstStyle/>
                    <a:p>
                      <a:pPr algn="l" fontAlgn="ctr"/>
                      <a:r>
                        <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rPr>
                        <a:t>王其超</a:t>
                      </a:r>
                      <a:endParaRPr lang="zh-CN" altLang="en-US" sz="1000" b="0" i="0" u="none" strike="noStrike" baseline="0" dirty="0">
                        <a:solidFill>
                          <a:schemeClr val="bg1">
                            <a:lumMod val="95000"/>
                          </a:schemeClr>
                        </a:solidFill>
                        <a:effectLst/>
                        <a:latin typeface="思源黑体 CN Bold" panose="020B0800000000000000" pitchFamily="34" charset="-122"/>
                        <a:ea typeface="思源黑体 CN Bold" panose="020B08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本科</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en-US" altLang="zh-CN"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9</a:t>
                      </a:r>
                      <a:r>
                        <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rPr>
                        <a:t>年</a:t>
                      </a:r>
                      <a:endParaRPr lang="zh-CN" altLang="en-US" sz="800" b="0" i="0" u="none" strike="noStrike" baseline="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中南林业科技大学</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fontAlgn="ct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基于大数据技术半导体</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FDC</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、大数据基座等产品开发，</a:t>
                      </a:r>
                      <a:r>
                        <a:rPr lang="en-US" altLang="zh-CN"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8/12</a:t>
                      </a:r>
                      <a:r>
                        <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rPr>
                        <a:t>寸项目落地。服务客户包括深圳、无锡、重庆等半导体企业。</a:t>
                      </a:r>
                      <a:endParaRPr lang="zh-CN" altLang="en-US" sz="800" b="0" i="0" u="none" strike="noStrike" baseline="0" dirty="0">
                        <a:solidFill>
                          <a:schemeClr val="bg1"/>
                        </a:solidFill>
                        <a:effectLst/>
                        <a:latin typeface="思源黑体 CN Regular" panose="020B0500000000000000" pitchFamily="34" charset="-122"/>
                        <a:ea typeface="思源黑体 CN Regular" panose="020B0500000000000000" pitchFamily="34" charset="-122"/>
                      </a:endParaRPr>
                    </a:p>
                  </a:txBody>
                  <a:tcPr marL="90000" marR="90000" marT="0" marB="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bl>
          </a:graphicData>
        </a:graphic>
      </p:graphicFrame>
      <p:sp>
        <p:nvSpPr>
          <p:cNvPr id="4" name="标题 3"/>
          <p:cNvSpPr>
            <a:spLocks noGrp="1"/>
          </p:cNvSpPr>
          <p:nvPr>
            <p:ph type="title"/>
          </p:nvPr>
        </p:nvSpPr>
        <p:spPr/>
        <p:txBody>
          <a:bodyPr/>
          <a:lstStyle/>
          <a:p>
            <a:r>
              <a:rPr lang="en-US" altLang="zh-CN" dirty="0"/>
              <a:t>FDC MVA POC </a:t>
            </a:r>
            <a:r>
              <a:rPr lang="zh-CN" altLang="en-US" dirty="0"/>
              <a:t>参与人员</a:t>
            </a:r>
            <a:endParaRPr lang="zh-CN" alt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0000"/>
          </a:bodyPr>
          <a:lstStyle/>
          <a:p>
            <a:pPr>
              <a:lnSpc>
                <a:spcPct val="100000"/>
              </a:lnSpc>
            </a:pPr>
            <a:r>
              <a:rPr lang="en-US" altLang="zh-CN" dirty="0">
                <a:sym typeface="思源黑体 CN Regular" panose="020B0500000000000000" pitchFamily="34" charset="-122"/>
              </a:rPr>
              <a:t>Case</a:t>
            </a:r>
            <a:r>
              <a:rPr lang="zh-CN" altLang="en-US" dirty="0">
                <a:sym typeface="思源黑体 CN Regular" panose="020B0500000000000000" pitchFamily="34" charset="-122"/>
              </a:rPr>
              <a:t>分析逻辑及算法介绍</a:t>
            </a:r>
            <a:endParaRPr lang="zh-CN" altLang="en-US"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03</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Arial" panose="020B0604020202020204" pitchFamily="34" charset="0"/>
              </a:rPr>
              <a:t>AI</a:t>
            </a:r>
            <a:r>
              <a:rPr lang="zh-CN" altLang="en-US" dirty="0">
                <a:sym typeface="Arial" panose="020B0604020202020204" pitchFamily="34" charset="0"/>
              </a:rPr>
              <a:t>人工智能系统</a:t>
            </a:r>
            <a:endParaRPr lang="zh-CN" altLang="en-US" dirty="0">
              <a:sym typeface="Arial" panose="020B0604020202020204" pitchFamily="34" charset="0"/>
            </a:endParaRPr>
          </a:p>
        </p:txBody>
      </p:sp>
      <p:sp>
        <p:nvSpPr>
          <p:cNvPr id="9" name="文本占位符 8"/>
          <p:cNvSpPr>
            <a:spLocks noGrp="1"/>
          </p:cNvSpPr>
          <p:nvPr>
            <p:ph type="body" sz="quarter" idx="15"/>
          </p:nvPr>
        </p:nvSpPr>
        <p:spPr>
          <a:xfrm>
            <a:off x="439692" y="765104"/>
            <a:ext cx="10520492" cy="684418"/>
          </a:xfrm>
        </p:spPr>
        <p:txBody>
          <a:bodyPr/>
          <a:lstStyle/>
          <a:p>
            <a:r>
              <a:rPr lang="zh-CN" altLang="en-US" dirty="0">
                <a:sym typeface="Arial" panose="020B0604020202020204" pitchFamily="34" charset="0"/>
              </a:rPr>
              <a:t>建立自动化数据采集、解析、清理、入库、转化、分析挖掘、洞见体系，通过建立预测模型实现对生产结果的准确预测，达到</a:t>
            </a:r>
            <a:r>
              <a:rPr lang="en-US" altLang="zh-CN" dirty="0">
                <a:sym typeface="Arial" panose="020B0604020202020204" pitchFamily="34" charset="0"/>
              </a:rPr>
              <a:t>wafer level</a:t>
            </a:r>
            <a:r>
              <a:rPr lang="zh-CN" altLang="en-US" dirty="0">
                <a:sym typeface="Arial" panose="020B0604020202020204" pitchFamily="34" charset="0"/>
              </a:rPr>
              <a:t>生产结果监控的水平，高效定位生产问题，大幅降低</a:t>
            </a:r>
            <a:r>
              <a:rPr lang="en-US" altLang="zh-CN" dirty="0">
                <a:sym typeface="Arial" panose="020B0604020202020204" pitchFamily="34" charset="0"/>
              </a:rPr>
              <a:t>metro loading</a:t>
            </a:r>
            <a:r>
              <a:rPr lang="zh-CN" altLang="en-US" dirty="0">
                <a:sym typeface="Arial" panose="020B0604020202020204" pitchFamily="34" charset="0"/>
              </a:rPr>
              <a:t>，并实现高效问题溯源</a:t>
            </a:r>
            <a:endParaRPr lang="zh-CN" altLang="en-US" dirty="0">
              <a:sym typeface="Arial" panose="020B0604020202020204" pitchFamily="34" charset="0"/>
            </a:endParaRPr>
          </a:p>
        </p:txBody>
      </p:sp>
      <p:sp>
        <p:nvSpPr>
          <p:cNvPr id="25" name="矩形 24"/>
          <p:cNvSpPr/>
          <p:nvPr/>
        </p:nvSpPr>
        <p:spPr>
          <a:xfrm>
            <a:off x="1960428" y="3779402"/>
            <a:ext cx="7840276" cy="2615184"/>
          </a:xfrm>
          <a:prstGeom prst="rect">
            <a:avLst/>
          </a:prstGeom>
          <a:solidFill>
            <a:srgbClr val="051A52"/>
          </a:solidFill>
          <a:ln>
            <a:solidFill>
              <a:srgbClr val="0B509D">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b" anchorCtr="0" forceAA="0" compatLnSpc="1">
            <a:noAutofit/>
          </a:bodyPr>
          <a:lstStyle/>
          <a:p>
            <a:pPr algn="ctr" fontAlgn="base">
              <a:spcBef>
                <a:spcPct val="0"/>
              </a:spcBef>
              <a:spcAft>
                <a:spcPct val="0"/>
              </a:spcAft>
            </a:pPr>
            <a:r>
              <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rPr>
              <a:t>分析、预测及溯源引擎</a:t>
            </a:r>
            <a:endPar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0" name="矩形 9"/>
          <p:cNvSpPr/>
          <p:nvPr/>
        </p:nvSpPr>
        <p:spPr>
          <a:xfrm>
            <a:off x="1960428" y="1502546"/>
            <a:ext cx="7840276" cy="1042416"/>
          </a:xfrm>
          <a:prstGeom prst="rect">
            <a:avLst/>
          </a:prstGeom>
          <a:solidFill>
            <a:srgbClr val="051A52"/>
          </a:solidFill>
          <a:ln>
            <a:solidFill>
              <a:srgbClr val="0B509D">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t" anchorCtr="0" forceAA="0" compatLnSpc="1">
            <a:noAutofit/>
          </a:bodyPr>
          <a:lstStyle/>
          <a:p>
            <a:pPr algn="ctr" fontAlgn="base">
              <a:spcBef>
                <a:spcPct val="0"/>
              </a:spcBef>
              <a:spcAft>
                <a:spcPct val="0"/>
              </a:spcAft>
            </a:pPr>
            <a:r>
              <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rPr>
              <a:t>数据来源</a:t>
            </a:r>
            <a:endPar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8" name="矩形 7"/>
          <p:cNvSpPr/>
          <p:nvPr/>
        </p:nvSpPr>
        <p:spPr>
          <a:xfrm>
            <a:off x="2093706" y="1833635"/>
            <a:ext cx="7591049" cy="576000"/>
          </a:xfrm>
          <a:prstGeom prst="rect">
            <a:avLst/>
          </a:prstGeom>
          <a:solidFill>
            <a:srgbClr val="082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4" name="矩形 3"/>
          <p:cNvSpPr/>
          <p:nvPr/>
        </p:nvSpPr>
        <p:spPr>
          <a:xfrm>
            <a:off x="3704846" y="1955174"/>
            <a:ext cx="1403056" cy="347472"/>
          </a:xfrm>
          <a:prstGeom prst="rect">
            <a:avLst/>
          </a:prstGeom>
          <a:solidFill>
            <a:srgbClr val="3D8C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设备</a:t>
            </a:r>
            <a:r>
              <a:rPr lang="en-US" altLang="zh-CN"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spec</a:t>
            </a:r>
            <a:endPar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5" name="矩形 4"/>
          <p:cNvSpPr/>
          <p:nvPr/>
        </p:nvSpPr>
        <p:spPr>
          <a:xfrm>
            <a:off x="5208422" y="1955174"/>
            <a:ext cx="1403056" cy="347472"/>
          </a:xfrm>
          <a:prstGeom prst="rect">
            <a:avLst/>
          </a:prstGeom>
          <a:solidFill>
            <a:srgbClr val="3D8C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en-US" altLang="zh-CN"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IoT</a:t>
            </a:r>
            <a:endPar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 name="矩形 5"/>
          <p:cNvSpPr/>
          <p:nvPr/>
        </p:nvSpPr>
        <p:spPr>
          <a:xfrm>
            <a:off x="6711998" y="1955174"/>
            <a:ext cx="1403056" cy="347472"/>
          </a:xfrm>
          <a:prstGeom prst="rect">
            <a:avLst/>
          </a:prstGeom>
          <a:solidFill>
            <a:srgbClr val="3D8C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en-US" altLang="zh-CN"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CIM</a:t>
            </a:r>
            <a:r>
              <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数据库</a:t>
            </a:r>
            <a:endPar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 name="矩形 10"/>
          <p:cNvSpPr/>
          <p:nvPr/>
        </p:nvSpPr>
        <p:spPr>
          <a:xfrm>
            <a:off x="1960428" y="2727842"/>
            <a:ext cx="7840275" cy="868680"/>
          </a:xfrm>
          <a:prstGeom prst="rect">
            <a:avLst/>
          </a:prstGeom>
          <a:solidFill>
            <a:srgbClr val="051A52"/>
          </a:solidFill>
          <a:ln>
            <a:solidFill>
              <a:srgbClr val="0B509D">
                <a:alpha val="59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b" anchorCtr="0" forceAA="0" compatLnSpc="1">
            <a:noAutofit/>
          </a:bodyPr>
          <a:lstStyle/>
          <a:p>
            <a:pPr algn="ctr" fontAlgn="base">
              <a:spcBef>
                <a:spcPct val="0"/>
              </a:spcBef>
              <a:spcAft>
                <a:spcPct val="0"/>
              </a:spcAft>
            </a:pPr>
            <a:r>
              <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rPr>
              <a:t>数据仓库</a:t>
            </a:r>
            <a:endParaRPr lang="zh-CN" altLang="en-US" sz="1400" b="1" i="1" dirty="0">
              <a:solidFill>
                <a:srgbClr val="0CDEE8"/>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2" name="矩形 11"/>
          <p:cNvSpPr/>
          <p:nvPr/>
        </p:nvSpPr>
        <p:spPr>
          <a:xfrm>
            <a:off x="2093707"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FDC</a:t>
            </a: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传感器</a:t>
            </a:r>
            <a:endPar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fontAlgn="base">
              <a:spcBef>
                <a:spcPct val="0"/>
              </a:spcBef>
              <a:spcAft>
                <a:spcPct val="0"/>
              </a:spcAft>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数据</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 name="矩形 12"/>
          <p:cNvSpPr/>
          <p:nvPr/>
        </p:nvSpPr>
        <p:spPr>
          <a:xfrm>
            <a:off x="3378956"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设备配置参数</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 name="矩形 13"/>
          <p:cNvSpPr/>
          <p:nvPr/>
        </p:nvSpPr>
        <p:spPr>
          <a:xfrm>
            <a:off x="4664205"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前道工序数据</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 name="矩形 14"/>
          <p:cNvSpPr/>
          <p:nvPr/>
        </p:nvSpPr>
        <p:spPr>
          <a:xfrm>
            <a:off x="5949453"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配方、产品等数据</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 name="矩形 15"/>
          <p:cNvSpPr/>
          <p:nvPr/>
        </p:nvSpPr>
        <p:spPr>
          <a:xfrm>
            <a:off x="7234702"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机台、腔室等排产数据</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 name="矩形 16"/>
          <p:cNvSpPr/>
          <p:nvPr/>
        </p:nvSpPr>
        <p:spPr>
          <a:xfrm>
            <a:off x="8519949" y="2828426"/>
            <a:ext cx="1164807" cy="468000"/>
          </a:xfrm>
          <a:prstGeom prst="rect">
            <a:avLst/>
          </a:prstGeom>
          <a:solidFill>
            <a:srgbClr val="516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量测数据</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 name="矩形 17"/>
          <p:cNvSpPr/>
          <p:nvPr/>
        </p:nvSpPr>
        <p:spPr>
          <a:xfrm>
            <a:off x="2477792" y="3898274"/>
            <a:ext cx="1345643" cy="2130552"/>
          </a:xfrm>
          <a:prstGeom prst="rect">
            <a:avLst/>
          </a:prstGeom>
          <a:solidFill>
            <a:srgbClr val="4D95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noAutofit/>
          </a:bodyPr>
          <a:lstStyle/>
          <a:p>
            <a:pPr algn="ctr" fontAlgn="base">
              <a:lnSpc>
                <a:spcPct val="125000"/>
              </a:lnSpc>
              <a:spcBef>
                <a:spcPct val="0"/>
              </a:spcBef>
              <a:spcAft>
                <a:spcPct val="0"/>
              </a:spcAft>
            </a:pP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模型库</a:t>
            </a:r>
            <a:endParaRPr lang="en-US" altLang="zh-CN"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fontAlgn="base">
              <a:lnSpc>
                <a:spcPct val="125000"/>
              </a:lnSpc>
              <a:spcBef>
                <a:spcPct val="0"/>
              </a:spcBef>
              <a:spcAft>
                <a:spcPct val="0"/>
              </a:spcAft>
            </a:pPr>
            <a:r>
              <a:rPr lang="en-US" altLang="zh-CN"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(ML, DL, </a:t>
            </a:r>
            <a:r>
              <a:rPr lang="en-US" altLang="zh-CN" sz="1200" dirty="0" err="1">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etc</a:t>
            </a:r>
            <a:r>
              <a:rPr lang="en-US" altLang="zh-CN"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a:t>
            </a:r>
            <a:endPar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 name="矩形 18"/>
          <p:cNvSpPr/>
          <p:nvPr/>
        </p:nvSpPr>
        <p:spPr>
          <a:xfrm>
            <a:off x="4340799" y="3898274"/>
            <a:ext cx="2876043" cy="2130552"/>
          </a:xfrm>
          <a:prstGeom prst="rect">
            <a:avLst/>
          </a:prstGeom>
          <a:solidFill>
            <a:srgbClr val="4D95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b" anchorCtr="0" forceAA="0" compatLnSpc="1">
            <a:noAutofit/>
          </a:bodyPr>
          <a:lstStyle/>
          <a:p>
            <a:pPr fontAlgn="base">
              <a:lnSpc>
                <a:spcPct val="125000"/>
              </a:lnSpc>
              <a:spcBef>
                <a:spcPct val="0"/>
              </a:spcBef>
              <a:spcAft>
                <a:spcPct val="0"/>
              </a:spcAft>
            </a:pPr>
            <a:endParaRPr lang="zh-CN" altLang="en-US" sz="16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 name="椭圆 19"/>
          <p:cNvSpPr/>
          <p:nvPr/>
        </p:nvSpPr>
        <p:spPr>
          <a:xfrm>
            <a:off x="4731927" y="4060060"/>
            <a:ext cx="2088000" cy="396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分析</a:t>
            </a:r>
            <a:r>
              <a:rPr lang="en-US" altLang="zh-CN"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a:t>
            </a:r>
            <a:r>
              <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挖掘</a:t>
            </a:r>
            <a:endPar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 name="椭圆 20"/>
          <p:cNvSpPr/>
          <p:nvPr/>
        </p:nvSpPr>
        <p:spPr>
          <a:xfrm>
            <a:off x="4731927" y="4541983"/>
            <a:ext cx="2088000" cy="396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预测</a:t>
            </a:r>
            <a:endPar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 name="椭圆 21"/>
          <p:cNvSpPr/>
          <p:nvPr/>
        </p:nvSpPr>
        <p:spPr>
          <a:xfrm>
            <a:off x="4731927" y="5505828"/>
            <a:ext cx="2088000" cy="396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知识自动化</a:t>
            </a:r>
            <a:endPar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 name="矩形 22"/>
          <p:cNvSpPr/>
          <p:nvPr/>
        </p:nvSpPr>
        <p:spPr>
          <a:xfrm>
            <a:off x="7737162" y="3898274"/>
            <a:ext cx="1401316" cy="1498386"/>
          </a:xfrm>
          <a:prstGeom prst="rect">
            <a:avLst/>
          </a:prstGeom>
          <a:solidFill>
            <a:srgbClr val="4D95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noAutofit/>
          </a:bodyPr>
          <a:lstStyle/>
          <a:p>
            <a:pPr algn="ctr" fontAlgn="base">
              <a:lnSpc>
                <a:spcPct val="125000"/>
              </a:lnSpc>
              <a:spcBef>
                <a:spcPct val="0"/>
              </a:spcBef>
              <a:spcAft>
                <a:spcPct val="0"/>
              </a:spcAft>
            </a:pP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分析、预测及溯源结果和报告生成：结果预测、异常检测、问题溯源等</a:t>
            </a:r>
            <a:endPar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 name="矩形 23"/>
          <p:cNvSpPr/>
          <p:nvPr/>
        </p:nvSpPr>
        <p:spPr>
          <a:xfrm>
            <a:off x="7736830" y="5468370"/>
            <a:ext cx="1401316" cy="560456"/>
          </a:xfrm>
          <a:prstGeom prst="rect">
            <a:avLst/>
          </a:prstGeom>
          <a:solidFill>
            <a:srgbClr val="4D95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noAutofit/>
          </a:bodyPr>
          <a:lstStyle/>
          <a:p>
            <a:pPr algn="ctr" fontAlgn="base">
              <a:lnSpc>
                <a:spcPct val="125000"/>
              </a:lnSpc>
              <a:spcBef>
                <a:spcPct val="0"/>
              </a:spcBef>
              <a:spcAft>
                <a:spcPct val="0"/>
              </a:spcAft>
            </a:pP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经验、知识输入</a:t>
            </a:r>
            <a:endPar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 name="矩形 28"/>
          <p:cNvSpPr/>
          <p:nvPr/>
        </p:nvSpPr>
        <p:spPr>
          <a:xfrm>
            <a:off x="620396" y="2719706"/>
            <a:ext cx="1204039" cy="877667"/>
          </a:xfrm>
          <a:prstGeom prst="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12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数据平台</a:t>
            </a:r>
            <a:endParaRPr kumimoji="0" lang="zh-CN" altLang="en-US" sz="12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 name="矩形 29"/>
          <p:cNvSpPr/>
          <p:nvPr/>
        </p:nvSpPr>
        <p:spPr>
          <a:xfrm>
            <a:off x="620396" y="3779402"/>
            <a:ext cx="1204039" cy="2615184"/>
          </a:xfrm>
          <a:prstGeom prst="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cxnSp>
        <p:nvCxnSpPr>
          <p:cNvPr id="37" name="直接箭头连接符 36"/>
          <p:cNvCxnSpPr/>
          <p:nvPr/>
        </p:nvCxnSpPr>
        <p:spPr>
          <a:xfrm>
            <a:off x="2876604" y="2275214"/>
            <a:ext cx="0" cy="432000"/>
          </a:xfrm>
          <a:prstGeom prst="straightConnector1">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4386729" y="2275214"/>
            <a:ext cx="0" cy="432000"/>
          </a:xfrm>
          <a:prstGeom prst="straightConnector1">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896854" y="2275214"/>
            <a:ext cx="0" cy="432000"/>
          </a:xfrm>
          <a:prstGeom prst="straightConnector1">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406979" y="2275214"/>
            <a:ext cx="0" cy="432000"/>
          </a:xfrm>
          <a:prstGeom prst="straightConnector1">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917104" y="2275214"/>
            <a:ext cx="0" cy="432000"/>
          </a:xfrm>
          <a:prstGeom prst="straightConnector1">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778820" y="3598046"/>
            <a:ext cx="0" cy="310896"/>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20" idx="2"/>
          </p:cNvCxnSpPr>
          <p:nvPr/>
        </p:nvCxnSpPr>
        <p:spPr>
          <a:xfrm>
            <a:off x="3809231" y="4258060"/>
            <a:ext cx="922696" cy="0"/>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21" idx="2"/>
          </p:cNvCxnSpPr>
          <p:nvPr/>
        </p:nvCxnSpPr>
        <p:spPr>
          <a:xfrm>
            <a:off x="3820480" y="4738588"/>
            <a:ext cx="911447" cy="1395"/>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3821817" y="5703828"/>
            <a:ext cx="910110" cy="0"/>
          </a:xfrm>
          <a:prstGeom prst="straightConnector1">
            <a:avLst/>
          </a:prstGeom>
          <a:ln w="38100">
            <a:solidFill>
              <a:srgbClr val="0CDEE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0" idx="6"/>
          </p:cNvCxnSpPr>
          <p:nvPr/>
        </p:nvCxnSpPr>
        <p:spPr>
          <a:xfrm>
            <a:off x="6819927" y="4258060"/>
            <a:ext cx="916938" cy="0"/>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1" idx="6"/>
          </p:cNvCxnSpPr>
          <p:nvPr/>
        </p:nvCxnSpPr>
        <p:spPr>
          <a:xfrm>
            <a:off x="6819927" y="4739983"/>
            <a:ext cx="916938" cy="0"/>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819927" y="5703828"/>
            <a:ext cx="916903" cy="0"/>
          </a:xfrm>
          <a:prstGeom prst="straightConnector1">
            <a:avLst/>
          </a:prstGeom>
          <a:ln w="38100">
            <a:solidFill>
              <a:srgbClr val="0CDEE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9138146" y="5703828"/>
            <a:ext cx="1075184" cy="0"/>
          </a:xfrm>
          <a:prstGeom prst="straightConnector1">
            <a:avLst/>
          </a:prstGeom>
          <a:ln w="38100">
            <a:solidFill>
              <a:srgbClr val="46E0E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b0a6a83f-d1b5-478c-a3d6-b2d694e9b9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5140" y="5146430"/>
            <a:ext cx="1007524" cy="875971"/>
            <a:chOff x="2289175" y="231775"/>
            <a:chExt cx="7623176" cy="6627813"/>
          </a:xfrm>
        </p:grpSpPr>
        <p:sp>
          <p:nvSpPr>
            <p:cNvPr id="63" name="iṣ1îḓé"/>
            <p:cNvSpPr/>
            <p:nvPr/>
          </p:nvSpPr>
          <p:spPr bwMode="auto">
            <a:xfrm>
              <a:off x="4989513" y="231775"/>
              <a:ext cx="2508250" cy="1611313"/>
            </a:xfrm>
            <a:prstGeom prst="rect">
              <a:avLst/>
            </a:prstGeom>
            <a:solidFill>
              <a:srgbClr val="354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4" name="ïś1ide"/>
            <p:cNvSpPr/>
            <p:nvPr/>
          </p:nvSpPr>
          <p:spPr bwMode="auto">
            <a:xfrm>
              <a:off x="4989513" y="231775"/>
              <a:ext cx="250825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5" name="îṡliḑe"/>
            <p:cNvSpPr/>
            <p:nvPr/>
          </p:nvSpPr>
          <p:spPr bwMode="auto">
            <a:xfrm>
              <a:off x="5084763" y="292100"/>
              <a:ext cx="2328863" cy="1495425"/>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6" name="îšľïde"/>
            <p:cNvSpPr/>
            <p:nvPr/>
          </p:nvSpPr>
          <p:spPr bwMode="auto">
            <a:xfrm>
              <a:off x="5084763" y="292100"/>
              <a:ext cx="232886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7" name="ïṥlîďê"/>
            <p:cNvSpPr/>
            <p:nvPr/>
          </p:nvSpPr>
          <p:spPr bwMode="auto">
            <a:xfrm>
              <a:off x="5211763" y="292100"/>
              <a:ext cx="2201863" cy="1495425"/>
            </a:xfrm>
            <a:custGeom>
              <a:avLst/>
              <a:gdLst>
                <a:gd name="T0" fmla="*/ 337 w 1526"/>
                <a:gd name="T1" fmla="*/ 814 h 1037"/>
                <a:gd name="T2" fmla="*/ 167 w 1526"/>
                <a:gd name="T3" fmla="*/ 724 h 1037"/>
                <a:gd name="T4" fmla="*/ 224 w 1526"/>
                <a:gd name="T5" fmla="*/ 630 h 1037"/>
                <a:gd name="T6" fmla="*/ 168 w 1526"/>
                <a:gd name="T7" fmla="*/ 559 h 1037"/>
                <a:gd name="T8" fmla="*/ 168 w 1526"/>
                <a:gd name="T9" fmla="*/ 559 h 1037"/>
                <a:gd name="T10" fmla="*/ 365 w 1526"/>
                <a:gd name="T11" fmla="*/ 590 h 1037"/>
                <a:gd name="T12" fmla="*/ 132 w 1526"/>
                <a:gd name="T13" fmla="*/ 519 h 1037"/>
                <a:gd name="T14" fmla="*/ 224 w 1526"/>
                <a:gd name="T15" fmla="*/ 489 h 1037"/>
                <a:gd name="T16" fmla="*/ 168 w 1526"/>
                <a:gd name="T17" fmla="*/ 318 h 1037"/>
                <a:gd name="T18" fmla="*/ 168 w 1526"/>
                <a:gd name="T19" fmla="*/ 318 h 1037"/>
                <a:gd name="T20" fmla="*/ 382 w 1526"/>
                <a:gd name="T21" fmla="*/ 449 h 1037"/>
                <a:gd name="T22" fmla="*/ 91 w 1526"/>
                <a:gd name="T23" fmla="*/ 277 h 1037"/>
                <a:gd name="T24" fmla="*/ 403 w 1526"/>
                <a:gd name="T25" fmla="*/ 277 h 1037"/>
                <a:gd name="T26" fmla="*/ 0 w 1526"/>
                <a:gd name="T27" fmla="*/ 1037 h 1037"/>
                <a:gd name="T28" fmla="*/ 168 w 1526"/>
                <a:gd name="T29" fmla="*/ 1022 h 1037"/>
                <a:gd name="T30" fmla="*/ 168 w 1526"/>
                <a:gd name="T31" fmla="*/ 1021 h 1037"/>
                <a:gd name="T32" fmla="*/ 168 w 1526"/>
                <a:gd name="T33" fmla="*/ 1021 h 1037"/>
                <a:gd name="T34" fmla="*/ 168 w 1526"/>
                <a:gd name="T35" fmla="*/ 1020 h 1037"/>
                <a:gd name="T36" fmla="*/ 168 w 1526"/>
                <a:gd name="T37" fmla="*/ 1020 h 1037"/>
                <a:gd name="T38" fmla="*/ 168 w 1526"/>
                <a:gd name="T39" fmla="*/ 1019 h 1037"/>
                <a:gd name="T40" fmla="*/ 148 w 1526"/>
                <a:gd name="T41" fmla="*/ 932 h 1037"/>
                <a:gd name="T42" fmla="*/ 48 w 1526"/>
                <a:gd name="T43" fmla="*/ 854 h 1037"/>
                <a:gd name="T44" fmla="*/ 48 w 1526"/>
                <a:gd name="T45" fmla="*/ 765 h 1037"/>
                <a:gd name="T46" fmla="*/ 48 w 1526"/>
                <a:gd name="T47" fmla="*/ 630 h 1037"/>
                <a:gd name="T48" fmla="*/ 48 w 1526"/>
                <a:gd name="T49" fmla="*/ 559 h 1037"/>
                <a:gd name="T50" fmla="*/ 48 w 1526"/>
                <a:gd name="T51" fmla="*/ 489 h 1037"/>
                <a:gd name="T52" fmla="*/ 23 w 1526"/>
                <a:gd name="T53" fmla="*/ 218 h 1037"/>
                <a:gd name="T54" fmla="*/ 23 w 1526"/>
                <a:gd name="T55" fmla="*/ 218 h 1037"/>
                <a:gd name="T56" fmla="*/ 78 w 1526"/>
                <a:gd name="T57" fmla="*/ 203 h 1037"/>
                <a:gd name="T58" fmla="*/ 416 w 1526"/>
                <a:gd name="T59" fmla="*/ 165 h 1037"/>
                <a:gd name="T60" fmla="*/ 444 w 1526"/>
                <a:gd name="T61" fmla="*/ 135 h 1037"/>
                <a:gd name="T62" fmla="*/ 472 w 1526"/>
                <a:gd name="T63" fmla="*/ 173 h 1037"/>
                <a:gd name="T64" fmla="*/ 472 w 1526"/>
                <a:gd name="T65" fmla="*/ 173 h 1037"/>
                <a:gd name="T66" fmla="*/ 472 w 1526"/>
                <a:gd name="T67" fmla="*/ 173 h 1037"/>
                <a:gd name="T68" fmla="*/ 472 w 1526"/>
                <a:gd name="T69" fmla="*/ 176 h 1037"/>
                <a:gd name="T70" fmla="*/ 472 w 1526"/>
                <a:gd name="T71" fmla="*/ 176 h 1037"/>
                <a:gd name="T72" fmla="*/ 665 w 1526"/>
                <a:gd name="T73" fmla="*/ 209 h 1037"/>
                <a:gd name="T74" fmla="*/ 665 w 1526"/>
                <a:gd name="T75" fmla="*/ 277 h 1037"/>
                <a:gd name="T76" fmla="*/ 665 w 1526"/>
                <a:gd name="T77" fmla="*/ 449 h 1037"/>
                <a:gd name="T78" fmla="*/ 665 w 1526"/>
                <a:gd name="T79" fmla="*/ 519 h 1037"/>
                <a:gd name="T80" fmla="*/ 665 w 1526"/>
                <a:gd name="T81" fmla="*/ 590 h 1037"/>
                <a:gd name="T82" fmla="*/ 665 w 1526"/>
                <a:gd name="T83" fmla="*/ 724 h 1037"/>
                <a:gd name="T84" fmla="*/ 665 w 1526"/>
                <a:gd name="T85" fmla="*/ 814 h 1037"/>
                <a:gd name="T86" fmla="*/ 386 w 1526"/>
                <a:gd name="T87" fmla="*/ 881 h 1037"/>
                <a:gd name="T88" fmla="*/ 358 w 1526"/>
                <a:gd name="T89" fmla="*/ 912 h 1037"/>
                <a:gd name="T90" fmla="*/ 330 w 1526"/>
                <a:gd name="T91" fmla="*/ 871 h 1037"/>
                <a:gd name="T92" fmla="*/ 224 w 1526"/>
                <a:gd name="T93" fmla="*/ 1019 h 1037"/>
                <a:gd name="T94" fmla="*/ 224 w 1526"/>
                <a:gd name="T95" fmla="*/ 1019 h 1037"/>
                <a:gd name="T96" fmla="*/ 1468 w 1526"/>
                <a:gd name="T97"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6" h="1037">
                  <a:moveTo>
                    <a:pt x="343" y="765"/>
                  </a:moveTo>
                  <a:cubicBezTo>
                    <a:pt x="224" y="765"/>
                    <a:pt x="224" y="765"/>
                    <a:pt x="224" y="765"/>
                  </a:cubicBezTo>
                  <a:cubicBezTo>
                    <a:pt x="224" y="814"/>
                    <a:pt x="224" y="814"/>
                    <a:pt x="224" y="814"/>
                  </a:cubicBezTo>
                  <a:cubicBezTo>
                    <a:pt x="337" y="814"/>
                    <a:pt x="337" y="814"/>
                    <a:pt x="337" y="814"/>
                  </a:cubicBezTo>
                  <a:cubicBezTo>
                    <a:pt x="343" y="765"/>
                    <a:pt x="343" y="765"/>
                    <a:pt x="343" y="765"/>
                  </a:cubicBezTo>
                  <a:moveTo>
                    <a:pt x="168" y="630"/>
                  </a:moveTo>
                  <a:cubicBezTo>
                    <a:pt x="151" y="630"/>
                    <a:pt x="151" y="630"/>
                    <a:pt x="151" y="630"/>
                  </a:cubicBezTo>
                  <a:cubicBezTo>
                    <a:pt x="167" y="724"/>
                    <a:pt x="167" y="724"/>
                    <a:pt x="167" y="724"/>
                  </a:cubicBezTo>
                  <a:cubicBezTo>
                    <a:pt x="168" y="724"/>
                    <a:pt x="168" y="724"/>
                    <a:pt x="168" y="724"/>
                  </a:cubicBezTo>
                  <a:cubicBezTo>
                    <a:pt x="168" y="630"/>
                    <a:pt x="168" y="630"/>
                    <a:pt x="168" y="630"/>
                  </a:cubicBezTo>
                  <a:moveTo>
                    <a:pt x="360" y="630"/>
                  </a:moveTo>
                  <a:cubicBezTo>
                    <a:pt x="224" y="630"/>
                    <a:pt x="224" y="630"/>
                    <a:pt x="224" y="630"/>
                  </a:cubicBezTo>
                  <a:cubicBezTo>
                    <a:pt x="224" y="724"/>
                    <a:pt x="224" y="724"/>
                    <a:pt x="224" y="724"/>
                  </a:cubicBezTo>
                  <a:cubicBezTo>
                    <a:pt x="348" y="724"/>
                    <a:pt x="348" y="724"/>
                    <a:pt x="348" y="724"/>
                  </a:cubicBezTo>
                  <a:cubicBezTo>
                    <a:pt x="360" y="630"/>
                    <a:pt x="360" y="630"/>
                    <a:pt x="360" y="630"/>
                  </a:cubicBezTo>
                  <a:moveTo>
                    <a:pt x="168" y="559"/>
                  </a:moveTo>
                  <a:cubicBezTo>
                    <a:pt x="139" y="559"/>
                    <a:pt x="139" y="559"/>
                    <a:pt x="139" y="559"/>
                  </a:cubicBezTo>
                  <a:cubicBezTo>
                    <a:pt x="144" y="590"/>
                    <a:pt x="144" y="590"/>
                    <a:pt x="144" y="590"/>
                  </a:cubicBezTo>
                  <a:cubicBezTo>
                    <a:pt x="168" y="590"/>
                    <a:pt x="168" y="590"/>
                    <a:pt x="168" y="590"/>
                  </a:cubicBezTo>
                  <a:cubicBezTo>
                    <a:pt x="168" y="559"/>
                    <a:pt x="168" y="559"/>
                    <a:pt x="168" y="559"/>
                  </a:cubicBezTo>
                  <a:moveTo>
                    <a:pt x="368" y="559"/>
                  </a:moveTo>
                  <a:cubicBezTo>
                    <a:pt x="224" y="559"/>
                    <a:pt x="224" y="559"/>
                    <a:pt x="224" y="559"/>
                  </a:cubicBezTo>
                  <a:cubicBezTo>
                    <a:pt x="224" y="590"/>
                    <a:pt x="224" y="590"/>
                    <a:pt x="224" y="590"/>
                  </a:cubicBezTo>
                  <a:cubicBezTo>
                    <a:pt x="365" y="590"/>
                    <a:pt x="365" y="590"/>
                    <a:pt x="365" y="590"/>
                  </a:cubicBezTo>
                  <a:cubicBezTo>
                    <a:pt x="368" y="559"/>
                    <a:pt x="368" y="559"/>
                    <a:pt x="368" y="559"/>
                  </a:cubicBezTo>
                  <a:moveTo>
                    <a:pt x="168" y="489"/>
                  </a:moveTo>
                  <a:cubicBezTo>
                    <a:pt x="127" y="489"/>
                    <a:pt x="127" y="489"/>
                    <a:pt x="127" y="489"/>
                  </a:cubicBezTo>
                  <a:cubicBezTo>
                    <a:pt x="132" y="519"/>
                    <a:pt x="132" y="519"/>
                    <a:pt x="132" y="519"/>
                  </a:cubicBezTo>
                  <a:cubicBezTo>
                    <a:pt x="168" y="519"/>
                    <a:pt x="168" y="519"/>
                    <a:pt x="168" y="519"/>
                  </a:cubicBezTo>
                  <a:cubicBezTo>
                    <a:pt x="168" y="489"/>
                    <a:pt x="168" y="489"/>
                    <a:pt x="168" y="489"/>
                  </a:cubicBezTo>
                  <a:moveTo>
                    <a:pt x="377" y="489"/>
                  </a:moveTo>
                  <a:cubicBezTo>
                    <a:pt x="224" y="489"/>
                    <a:pt x="224" y="489"/>
                    <a:pt x="224" y="489"/>
                  </a:cubicBezTo>
                  <a:cubicBezTo>
                    <a:pt x="224" y="519"/>
                    <a:pt x="224" y="519"/>
                    <a:pt x="224" y="519"/>
                  </a:cubicBezTo>
                  <a:cubicBezTo>
                    <a:pt x="373" y="519"/>
                    <a:pt x="373" y="519"/>
                    <a:pt x="373" y="519"/>
                  </a:cubicBezTo>
                  <a:cubicBezTo>
                    <a:pt x="377" y="489"/>
                    <a:pt x="377" y="489"/>
                    <a:pt x="377" y="489"/>
                  </a:cubicBezTo>
                  <a:moveTo>
                    <a:pt x="168" y="318"/>
                  </a:moveTo>
                  <a:cubicBezTo>
                    <a:pt x="98" y="318"/>
                    <a:pt x="98" y="318"/>
                    <a:pt x="98" y="318"/>
                  </a:cubicBezTo>
                  <a:cubicBezTo>
                    <a:pt x="120" y="449"/>
                    <a:pt x="120" y="449"/>
                    <a:pt x="120" y="449"/>
                  </a:cubicBezTo>
                  <a:cubicBezTo>
                    <a:pt x="168" y="449"/>
                    <a:pt x="168" y="449"/>
                    <a:pt x="168" y="449"/>
                  </a:cubicBezTo>
                  <a:cubicBezTo>
                    <a:pt x="168" y="318"/>
                    <a:pt x="168" y="318"/>
                    <a:pt x="168" y="318"/>
                  </a:cubicBezTo>
                  <a:moveTo>
                    <a:pt x="398" y="318"/>
                  </a:moveTo>
                  <a:cubicBezTo>
                    <a:pt x="224" y="318"/>
                    <a:pt x="224" y="318"/>
                    <a:pt x="224" y="318"/>
                  </a:cubicBezTo>
                  <a:cubicBezTo>
                    <a:pt x="224" y="449"/>
                    <a:pt x="224" y="449"/>
                    <a:pt x="224" y="449"/>
                  </a:cubicBezTo>
                  <a:cubicBezTo>
                    <a:pt x="382" y="449"/>
                    <a:pt x="382" y="449"/>
                    <a:pt x="382" y="449"/>
                  </a:cubicBezTo>
                  <a:cubicBezTo>
                    <a:pt x="398" y="318"/>
                    <a:pt x="398" y="318"/>
                    <a:pt x="398" y="318"/>
                  </a:cubicBezTo>
                  <a:moveTo>
                    <a:pt x="406" y="249"/>
                  </a:moveTo>
                  <a:cubicBezTo>
                    <a:pt x="86" y="249"/>
                    <a:pt x="86" y="249"/>
                    <a:pt x="86" y="249"/>
                  </a:cubicBezTo>
                  <a:cubicBezTo>
                    <a:pt x="91" y="277"/>
                    <a:pt x="91" y="277"/>
                    <a:pt x="91" y="277"/>
                  </a:cubicBezTo>
                  <a:cubicBezTo>
                    <a:pt x="179" y="277"/>
                    <a:pt x="179" y="277"/>
                    <a:pt x="179" y="277"/>
                  </a:cubicBezTo>
                  <a:cubicBezTo>
                    <a:pt x="183" y="273"/>
                    <a:pt x="189" y="270"/>
                    <a:pt x="196" y="270"/>
                  </a:cubicBezTo>
                  <a:cubicBezTo>
                    <a:pt x="202" y="270"/>
                    <a:pt x="208" y="273"/>
                    <a:pt x="213" y="277"/>
                  </a:cubicBezTo>
                  <a:cubicBezTo>
                    <a:pt x="403" y="277"/>
                    <a:pt x="403" y="277"/>
                    <a:pt x="403" y="277"/>
                  </a:cubicBezTo>
                  <a:cubicBezTo>
                    <a:pt x="406" y="249"/>
                    <a:pt x="406" y="249"/>
                    <a:pt x="406" y="249"/>
                  </a:cubicBezTo>
                  <a:moveTo>
                    <a:pt x="1468" y="0"/>
                  </a:moveTo>
                  <a:cubicBezTo>
                    <a:pt x="0" y="0"/>
                    <a:pt x="0" y="0"/>
                    <a:pt x="0" y="0"/>
                  </a:cubicBezTo>
                  <a:cubicBezTo>
                    <a:pt x="0" y="1037"/>
                    <a:pt x="0" y="1037"/>
                    <a:pt x="0" y="1037"/>
                  </a:cubicBezTo>
                  <a:cubicBezTo>
                    <a:pt x="171" y="1037"/>
                    <a:pt x="171" y="1037"/>
                    <a:pt x="171" y="1037"/>
                  </a:cubicBezTo>
                  <a:cubicBezTo>
                    <a:pt x="169" y="1033"/>
                    <a:pt x="168" y="1028"/>
                    <a:pt x="168" y="1022"/>
                  </a:cubicBezTo>
                  <a:cubicBezTo>
                    <a:pt x="168" y="1022"/>
                    <a:pt x="168" y="1022"/>
                    <a:pt x="168" y="1022"/>
                  </a:cubicBezTo>
                  <a:cubicBezTo>
                    <a:pt x="168" y="1022"/>
                    <a:pt x="168" y="1022"/>
                    <a:pt x="168" y="1022"/>
                  </a:cubicBezTo>
                  <a:cubicBezTo>
                    <a:pt x="168" y="1022"/>
                    <a:pt x="168" y="1022"/>
                    <a:pt x="168" y="1022"/>
                  </a:cubicBezTo>
                  <a:cubicBezTo>
                    <a:pt x="168" y="1022"/>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19"/>
                  </a:cubicBezTo>
                  <a:cubicBezTo>
                    <a:pt x="168" y="1019"/>
                    <a:pt x="168" y="1019"/>
                    <a:pt x="168" y="1019"/>
                  </a:cubicBezTo>
                  <a:cubicBezTo>
                    <a:pt x="168" y="1019"/>
                    <a:pt x="168" y="1019"/>
                    <a:pt x="168" y="1019"/>
                  </a:cubicBezTo>
                  <a:cubicBezTo>
                    <a:pt x="168" y="1019"/>
                    <a:pt x="168" y="1019"/>
                    <a:pt x="168" y="1019"/>
                  </a:cubicBezTo>
                  <a:cubicBezTo>
                    <a:pt x="168" y="944"/>
                    <a:pt x="168" y="944"/>
                    <a:pt x="168" y="944"/>
                  </a:cubicBezTo>
                  <a:cubicBezTo>
                    <a:pt x="160" y="943"/>
                    <a:pt x="153" y="939"/>
                    <a:pt x="148" y="932"/>
                  </a:cubicBezTo>
                  <a:cubicBezTo>
                    <a:pt x="148" y="932"/>
                    <a:pt x="148" y="932"/>
                    <a:pt x="148" y="932"/>
                  </a:cubicBezTo>
                  <a:cubicBezTo>
                    <a:pt x="148" y="932"/>
                    <a:pt x="148" y="932"/>
                    <a:pt x="148" y="932"/>
                  </a:cubicBezTo>
                  <a:cubicBezTo>
                    <a:pt x="145" y="927"/>
                    <a:pt x="143" y="922"/>
                    <a:pt x="142" y="916"/>
                  </a:cubicBezTo>
                  <a:cubicBezTo>
                    <a:pt x="142" y="916"/>
                    <a:pt x="142" y="916"/>
                    <a:pt x="142" y="916"/>
                  </a:cubicBezTo>
                  <a:cubicBezTo>
                    <a:pt x="132" y="854"/>
                    <a:pt x="132" y="854"/>
                    <a:pt x="132" y="854"/>
                  </a:cubicBezTo>
                  <a:cubicBezTo>
                    <a:pt x="48" y="854"/>
                    <a:pt x="48" y="854"/>
                    <a:pt x="48" y="854"/>
                  </a:cubicBezTo>
                  <a:cubicBezTo>
                    <a:pt x="48" y="814"/>
                    <a:pt x="48" y="814"/>
                    <a:pt x="48" y="814"/>
                  </a:cubicBezTo>
                  <a:cubicBezTo>
                    <a:pt x="125" y="814"/>
                    <a:pt x="125" y="814"/>
                    <a:pt x="125" y="814"/>
                  </a:cubicBezTo>
                  <a:cubicBezTo>
                    <a:pt x="116" y="765"/>
                    <a:pt x="116" y="765"/>
                    <a:pt x="116" y="765"/>
                  </a:cubicBezTo>
                  <a:cubicBezTo>
                    <a:pt x="48" y="765"/>
                    <a:pt x="48" y="765"/>
                    <a:pt x="48" y="765"/>
                  </a:cubicBezTo>
                  <a:cubicBezTo>
                    <a:pt x="48" y="724"/>
                    <a:pt x="48" y="724"/>
                    <a:pt x="48" y="724"/>
                  </a:cubicBezTo>
                  <a:cubicBezTo>
                    <a:pt x="110" y="724"/>
                    <a:pt x="110" y="724"/>
                    <a:pt x="110" y="724"/>
                  </a:cubicBezTo>
                  <a:cubicBezTo>
                    <a:pt x="94" y="630"/>
                    <a:pt x="94" y="630"/>
                    <a:pt x="94" y="630"/>
                  </a:cubicBezTo>
                  <a:cubicBezTo>
                    <a:pt x="48" y="630"/>
                    <a:pt x="48" y="630"/>
                    <a:pt x="48" y="630"/>
                  </a:cubicBezTo>
                  <a:cubicBezTo>
                    <a:pt x="48" y="590"/>
                    <a:pt x="48" y="590"/>
                    <a:pt x="48" y="590"/>
                  </a:cubicBezTo>
                  <a:cubicBezTo>
                    <a:pt x="87" y="590"/>
                    <a:pt x="87" y="590"/>
                    <a:pt x="87" y="590"/>
                  </a:cubicBezTo>
                  <a:cubicBezTo>
                    <a:pt x="82" y="559"/>
                    <a:pt x="82" y="559"/>
                    <a:pt x="82" y="559"/>
                  </a:cubicBezTo>
                  <a:cubicBezTo>
                    <a:pt x="48" y="559"/>
                    <a:pt x="48" y="559"/>
                    <a:pt x="48" y="559"/>
                  </a:cubicBezTo>
                  <a:cubicBezTo>
                    <a:pt x="48" y="519"/>
                    <a:pt x="48" y="519"/>
                    <a:pt x="48" y="519"/>
                  </a:cubicBezTo>
                  <a:cubicBezTo>
                    <a:pt x="75" y="519"/>
                    <a:pt x="75" y="519"/>
                    <a:pt x="75" y="519"/>
                  </a:cubicBezTo>
                  <a:cubicBezTo>
                    <a:pt x="70" y="489"/>
                    <a:pt x="70" y="489"/>
                    <a:pt x="70" y="489"/>
                  </a:cubicBezTo>
                  <a:cubicBezTo>
                    <a:pt x="48" y="489"/>
                    <a:pt x="48" y="489"/>
                    <a:pt x="48" y="489"/>
                  </a:cubicBezTo>
                  <a:cubicBezTo>
                    <a:pt x="48" y="449"/>
                    <a:pt x="48" y="449"/>
                    <a:pt x="48" y="449"/>
                  </a:cubicBezTo>
                  <a:cubicBezTo>
                    <a:pt x="63" y="449"/>
                    <a:pt x="63" y="449"/>
                    <a:pt x="63" y="449"/>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0" y="199"/>
                    <a:pt x="30" y="180"/>
                    <a:pt x="45" y="176"/>
                  </a:cubicBezTo>
                  <a:cubicBezTo>
                    <a:pt x="47" y="175"/>
                    <a:pt x="49" y="175"/>
                    <a:pt x="51" y="175"/>
                  </a:cubicBezTo>
                  <a:cubicBezTo>
                    <a:pt x="64" y="175"/>
                    <a:pt x="75" y="186"/>
                    <a:pt x="78" y="203"/>
                  </a:cubicBezTo>
                  <a:cubicBezTo>
                    <a:pt x="78" y="203"/>
                    <a:pt x="78" y="203"/>
                    <a:pt x="78" y="203"/>
                  </a:cubicBezTo>
                  <a:cubicBezTo>
                    <a:pt x="79" y="209"/>
                    <a:pt x="79" y="209"/>
                    <a:pt x="79" y="209"/>
                  </a:cubicBezTo>
                  <a:cubicBezTo>
                    <a:pt x="411" y="209"/>
                    <a:pt x="411" y="209"/>
                    <a:pt x="411" y="209"/>
                  </a:cubicBezTo>
                  <a:cubicBezTo>
                    <a:pt x="416" y="165"/>
                    <a:pt x="416" y="165"/>
                    <a:pt x="416" y="165"/>
                  </a:cubicBezTo>
                  <a:cubicBezTo>
                    <a:pt x="417" y="158"/>
                    <a:pt x="420" y="152"/>
                    <a:pt x="424" y="146"/>
                  </a:cubicBezTo>
                  <a:cubicBezTo>
                    <a:pt x="424" y="146"/>
                    <a:pt x="424" y="146"/>
                    <a:pt x="424" y="146"/>
                  </a:cubicBezTo>
                  <a:cubicBezTo>
                    <a:pt x="424" y="146"/>
                    <a:pt x="424" y="146"/>
                    <a:pt x="424" y="146"/>
                  </a:cubicBezTo>
                  <a:cubicBezTo>
                    <a:pt x="429" y="139"/>
                    <a:pt x="436" y="135"/>
                    <a:pt x="444" y="135"/>
                  </a:cubicBezTo>
                  <a:cubicBezTo>
                    <a:pt x="446" y="135"/>
                    <a:pt x="447" y="135"/>
                    <a:pt x="448" y="135"/>
                  </a:cubicBezTo>
                  <a:cubicBezTo>
                    <a:pt x="463" y="138"/>
                    <a:pt x="473" y="154"/>
                    <a:pt x="472" y="172"/>
                  </a:cubicBezTo>
                  <a:cubicBezTo>
                    <a:pt x="472" y="172"/>
                    <a:pt x="472" y="172"/>
                    <a:pt x="472" y="172"/>
                  </a:cubicBezTo>
                  <a:cubicBezTo>
                    <a:pt x="472" y="172"/>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4"/>
                    <a:pt x="472" y="175"/>
                    <a:pt x="472" y="175"/>
                  </a:cubicBezTo>
                  <a:cubicBezTo>
                    <a:pt x="472" y="175"/>
                    <a:pt x="472" y="175"/>
                    <a:pt x="472" y="175"/>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68" y="209"/>
                    <a:pt x="468" y="209"/>
                    <a:pt x="468" y="209"/>
                  </a:cubicBezTo>
                  <a:cubicBezTo>
                    <a:pt x="665" y="209"/>
                    <a:pt x="665" y="209"/>
                    <a:pt x="665" y="209"/>
                  </a:cubicBezTo>
                  <a:cubicBezTo>
                    <a:pt x="665" y="249"/>
                    <a:pt x="665" y="249"/>
                    <a:pt x="665" y="249"/>
                  </a:cubicBezTo>
                  <a:cubicBezTo>
                    <a:pt x="463" y="249"/>
                    <a:pt x="463" y="249"/>
                    <a:pt x="463" y="249"/>
                  </a:cubicBezTo>
                  <a:cubicBezTo>
                    <a:pt x="460" y="277"/>
                    <a:pt x="460" y="277"/>
                    <a:pt x="460" y="277"/>
                  </a:cubicBezTo>
                  <a:cubicBezTo>
                    <a:pt x="665" y="277"/>
                    <a:pt x="665" y="277"/>
                    <a:pt x="665" y="277"/>
                  </a:cubicBezTo>
                  <a:cubicBezTo>
                    <a:pt x="665" y="318"/>
                    <a:pt x="665" y="318"/>
                    <a:pt x="665" y="318"/>
                  </a:cubicBezTo>
                  <a:cubicBezTo>
                    <a:pt x="455" y="318"/>
                    <a:pt x="455" y="318"/>
                    <a:pt x="455" y="318"/>
                  </a:cubicBezTo>
                  <a:cubicBezTo>
                    <a:pt x="439" y="449"/>
                    <a:pt x="439" y="449"/>
                    <a:pt x="439" y="449"/>
                  </a:cubicBezTo>
                  <a:cubicBezTo>
                    <a:pt x="665" y="449"/>
                    <a:pt x="665" y="449"/>
                    <a:pt x="665" y="449"/>
                  </a:cubicBezTo>
                  <a:cubicBezTo>
                    <a:pt x="665" y="489"/>
                    <a:pt x="665" y="489"/>
                    <a:pt x="665" y="489"/>
                  </a:cubicBezTo>
                  <a:cubicBezTo>
                    <a:pt x="434" y="489"/>
                    <a:pt x="434" y="489"/>
                    <a:pt x="434" y="489"/>
                  </a:cubicBezTo>
                  <a:cubicBezTo>
                    <a:pt x="430" y="519"/>
                    <a:pt x="430" y="519"/>
                    <a:pt x="430" y="519"/>
                  </a:cubicBezTo>
                  <a:cubicBezTo>
                    <a:pt x="665" y="519"/>
                    <a:pt x="665" y="519"/>
                    <a:pt x="665" y="519"/>
                  </a:cubicBezTo>
                  <a:cubicBezTo>
                    <a:pt x="665" y="559"/>
                    <a:pt x="665" y="559"/>
                    <a:pt x="665" y="559"/>
                  </a:cubicBezTo>
                  <a:cubicBezTo>
                    <a:pt x="425" y="559"/>
                    <a:pt x="425" y="559"/>
                    <a:pt x="425" y="559"/>
                  </a:cubicBezTo>
                  <a:cubicBezTo>
                    <a:pt x="421" y="590"/>
                    <a:pt x="421" y="590"/>
                    <a:pt x="421" y="590"/>
                  </a:cubicBezTo>
                  <a:cubicBezTo>
                    <a:pt x="665" y="590"/>
                    <a:pt x="665" y="590"/>
                    <a:pt x="665" y="590"/>
                  </a:cubicBezTo>
                  <a:cubicBezTo>
                    <a:pt x="665" y="630"/>
                    <a:pt x="665" y="630"/>
                    <a:pt x="665" y="630"/>
                  </a:cubicBezTo>
                  <a:cubicBezTo>
                    <a:pt x="416" y="630"/>
                    <a:pt x="416" y="630"/>
                    <a:pt x="416" y="630"/>
                  </a:cubicBezTo>
                  <a:cubicBezTo>
                    <a:pt x="405" y="724"/>
                    <a:pt x="405" y="724"/>
                    <a:pt x="405" y="724"/>
                  </a:cubicBezTo>
                  <a:cubicBezTo>
                    <a:pt x="665" y="724"/>
                    <a:pt x="665" y="724"/>
                    <a:pt x="665" y="724"/>
                  </a:cubicBezTo>
                  <a:cubicBezTo>
                    <a:pt x="665" y="765"/>
                    <a:pt x="665" y="765"/>
                    <a:pt x="665" y="765"/>
                  </a:cubicBezTo>
                  <a:cubicBezTo>
                    <a:pt x="400" y="765"/>
                    <a:pt x="400" y="765"/>
                    <a:pt x="400" y="765"/>
                  </a:cubicBezTo>
                  <a:cubicBezTo>
                    <a:pt x="394" y="814"/>
                    <a:pt x="394" y="814"/>
                    <a:pt x="394" y="814"/>
                  </a:cubicBezTo>
                  <a:cubicBezTo>
                    <a:pt x="665" y="814"/>
                    <a:pt x="665" y="814"/>
                    <a:pt x="665" y="814"/>
                  </a:cubicBezTo>
                  <a:cubicBezTo>
                    <a:pt x="665" y="854"/>
                    <a:pt x="665" y="854"/>
                    <a:pt x="665" y="854"/>
                  </a:cubicBezTo>
                  <a:cubicBezTo>
                    <a:pt x="389" y="854"/>
                    <a:pt x="389" y="854"/>
                    <a:pt x="389" y="854"/>
                  </a:cubicBezTo>
                  <a:cubicBezTo>
                    <a:pt x="386" y="881"/>
                    <a:pt x="386" y="881"/>
                    <a:pt x="386" y="881"/>
                  </a:cubicBezTo>
                  <a:cubicBezTo>
                    <a:pt x="386" y="881"/>
                    <a:pt x="386" y="881"/>
                    <a:pt x="386" y="881"/>
                  </a:cubicBezTo>
                  <a:cubicBezTo>
                    <a:pt x="385" y="890"/>
                    <a:pt x="382" y="898"/>
                    <a:pt x="377" y="903"/>
                  </a:cubicBezTo>
                  <a:cubicBezTo>
                    <a:pt x="373" y="907"/>
                    <a:pt x="368" y="910"/>
                    <a:pt x="363" y="911"/>
                  </a:cubicBezTo>
                  <a:cubicBezTo>
                    <a:pt x="362" y="912"/>
                    <a:pt x="361" y="912"/>
                    <a:pt x="360" y="912"/>
                  </a:cubicBezTo>
                  <a:cubicBezTo>
                    <a:pt x="360" y="912"/>
                    <a:pt x="359" y="912"/>
                    <a:pt x="358" y="912"/>
                  </a:cubicBezTo>
                  <a:cubicBezTo>
                    <a:pt x="357" y="912"/>
                    <a:pt x="355" y="912"/>
                    <a:pt x="354" y="911"/>
                  </a:cubicBezTo>
                  <a:cubicBezTo>
                    <a:pt x="339" y="908"/>
                    <a:pt x="328" y="890"/>
                    <a:pt x="330" y="871"/>
                  </a:cubicBezTo>
                  <a:cubicBezTo>
                    <a:pt x="330" y="871"/>
                    <a:pt x="330" y="871"/>
                    <a:pt x="330" y="871"/>
                  </a:cubicBezTo>
                  <a:cubicBezTo>
                    <a:pt x="330" y="871"/>
                    <a:pt x="330" y="871"/>
                    <a:pt x="330" y="871"/>
                  </a:cubicBezTo>
                  <a:cubicBezTo>
                    <a:pt x="330" y="871"/>
                    <a:pt x="330" y="870"/>
                    <a:pt x="330" y="870"/>
                  </a:cubicBezTo>
                  <a:cubicBezTo>
                    <a:pt x="332" y="854"/>
                    <a:pt x="332" y="854"/>
                    <a:pt x="332" y="854"/>
                  </a:cubicBezTo>
                  <a:cubicBezTo>
                    <a:pt x="224" y="854"/>
                    <a:pt x="224" y="854"/>
                    <a:pt x="224" y="854"/>
                  </a:cubicBezTo>
                  <a:cubicBezTo>
                    <a:pt x="224" y="1019"/>
                    <a:pt x="224" y="1019"/>
                    <a:pt x="224" y="1019"/>
                  </a:cubicBezTo>
                  <a:cubicBezTo>
                    <a:pt x="224" y="1019"/>
                    <a:pt x="224" y="1019"/>
                    <a:pt x="224" y="1019"/>
                  </a:cubicBezTo>
                  <a:cubicBezTo>
                    <a:pt x="224" y="1019"/>
                    <a:pt x="224" y="1019"/>
                    <a:pt x="224" y="1019"/>
                  </a:cubicBezTo>
                  <a:cubicBezTo>
                    <a:pt x="224" y="1019"/>
                    <a:pt x="224" y="1019"/>
                    <a:pt x="224" y="1019"/>
                  </a:cubicBezTo>
                  <a:cubicBezTo>
                    <a:pt x="224" y="1019"/>
                    <a:pt x="224" y="1019"/>
                    <a:pt x="224" y="1019"/>
                  </a:cubicBezTo>
                  <a:cubicBezTo>
                    <a:pt x="224" y="1026"/>
                    <a:pt x="223" y="1032"/>
                    <a:pt x="220" y="1037"/>
                  </a:cubicBezTo>
                  <a:cubicBezTo>
                    <a:pt x="1526" y="1037"/>
                    <a:pt x="1526" y="1037"/>
                    <a:pt x="1526" y="1037"/>
                  </a:cubicBezTo>
                  <a:cubicBezTo>
                    <a:pt x="1468" y="1037"/>
                    <a:pt x="1468" y="1037"/>
                    <a:pt x="1468" y="1037"/>
                  </a:cubicBezTo>
                  <a:cubicBezTo>
                    <a:pt x="1468" y="0"/>
                    <a:pt x="1468" y="0"/>
                    <a:pt x="1468" y="0"/>
                  </a:cubicBezTo>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8" name="ïSlïḍé"/>
            <p:cNvSpPr/>
            <p:nvPr/>
          </p:nvSpPr>
          <p:spPr bwMode="auto">
            <a:xfrm>
              <a:off x="6384925" y="369888"/>
              <a:ext cx="889000" cy="60325"/>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69" name="íṩḷïḑé"/>
            <p:cNvSpPr/>
            <p:nvPr/>
          </p:nvSpPr>
          <p:spPr bwMode="auto">
            <a:xfrm>
              <a:off x="6384925" y="504825"/>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0" name="íslïḍê"/>
            <p:cNvSpPr/>
            <p:nvPr/>
          </p:nvSpPr>
          <p:spPr bwMode="auto">
            <a:xfrm>
              <a:off x="6357938" y="663575"/>
              <a:ext cx="889000" cy="57150"/>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1" name="ïṣḷîďê"/>
            <p:cNvSpPr/>
            <p:nvPr/>
          </p:nvSpPr>
          <p:spPr bwMode="auto">
            <a:xfrm>
              <a:off x="6357938" y="781050"/>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2" name="iśļiďè"/>
            <p:cNvSpPr/>
            <p:nvPr/>
          </p:nvSpPr>
          <p:spPr bwMode="auto">
            <a:xfrm>
              <a:off x="6357938" y="911225"/>
              <a:ext cx="889000" cy="57150"/>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3" name="íśľíḋe"/>
            <p:cNvSpPr/>
            <p:nvPr/>
          </p:nvSpPr>
          <p:spPr bwMode="auto">
            <a:xfrm>
              <a:off x="6357938" y="1112838"/>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5" name="íŝlïḍê"/>
            <p:cNvSpPr/>
            <p:nvPr/>
          </p:nvSpPr>
          <p:spPr bwMode="auto">
            <a:xfrm>
              <a:off x="7331075" y="292100"/>
              <a:ext cx="82550" cy="149542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6" name="ïş1iḑe"/>
            <p:cNvSpPr/>
            <p:nvPr/>
          </p:nvSpPr>
          <p:spPr bwMode="auto">
            <a:xfrm>
              <a:off x="7331075" y="292100"/>
              <a:ext cx="825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7" name="i$1íḓe"/>
            <p:cNvSpPr/>
            <p:nvPr/>
          </p:nvSpPr>
          <p:spPr bwMode="auto">
            <a:xfrm>
              <a:off x="5280025" y="369888"/>
              <a:ext cx="890588" cy="60325"/>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8" name="iśľîḍè"/>
            <p:cNvSpPr/>
            <p:nvPr/>
          </p:nvSpPr>
          <p:spPr bwMode="auto">
            <a:xfrm>
              <a:off x="5280025" y="593725"/>
              <a:ext cx="890588" cy="57150"/>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9" name="í$ḻiďê"/>
            <p:cNvSpPr/>
            <p:nvPr/>
          </p:nvSpPr>
          <p:spPr bwMode="auto">
            <a:xfrm>
              <a:off x="5280025" y="593725"/>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0" name="ïṡḻîḍe"/>
            <p:cNvSpPr/>
            <p:nvPr/>
          </p:nvSpPr>
          <p:spPr bwMode="auto">
            <a:xfrm>
              <a:off x="5280025" y="692150"/>
              <a:ext cx="890588" cy="58738"/>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1" name="îṡḻîḋê"/>
            <p:cNvSpPr/>
            <p:nvPr/>
          </p:nvSpPr>
          <p:spPr bwMode="auto">
            <a:xfrm>
              <a:off x="5280025" y="692150"/>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2" name="isḷide"/>
            <p:cNvSpPr/>
            <p:nvPr/>
          </p:nvSpPr>
          <p:spPr bwMode="auto">
            <a:xfrm>
              <a:off x="5280025" y="939800"/>
              <a:ext cx="890588" cy="57150"/>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3" name="ïṥḷïḍè"/>
            <p:cNvSpPr/>
            <p:nvPr/>
          </p:nvSpPr>
          <p:spPr bwMode="auto">
            <a:xfrm>
              <a:off x="5280025" y="9398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4" name="îšlïḍe"/>
            <p:cNvSpPr/>
            <p:nvPr/>
          </p:nvSpPr>
          <p:spPr bwMode="auto">
            <a:xfrm>
              <a:off x="5280025" y="1041400"/>
              <a:ext cx="890588" cy="57150"/>
            </a:xfrm>
            <a:prstGeom prst="rect">
              <a:avLst/>
            </a:prstGeom>
            <a:solidFill>
              <a:srgbClr val="0E8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5" name="ïṧ1íḋe"/>
            <p:cNvSpPr/>
            <p:nvPr/>
          </p:nvSpPr>
          <p:spPr bwMode="auto">
            <a:xfrm>
              <a:off x="5280025" y="10414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6" name="íṣḻïḑè"/>
            <p:cNvSpPr/>
            <p:nvPr/>
          </p:nvSpPr>
          <p:spPr bwMode="auto">
            <a:xfrm>
              <a:off x="5280025" y="1143000"/>
              <a:ext cx="890588" cy="57150"/>
            </a:xfrm>
            <a:prstGeom prst="rect">
              <a:avLst/>
            </a:prstGeom>
            <a:solidFill>
              <a:srgbClr val="0E8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7" name="iṥ1îḍè"/>
            <p:cNvSpPr/>
            <p:nvPr/>
          </p:nvSpPr>
          <p:spPr bwMode="auto">
            <a:xfrm>
              <a:off x="5280025" y="11430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8" name="îS1ïḋè"/>
            <p:cNvSpPr/>
            <p:nvPr/>
          </p:nvSpPr>
          <p:spPr bwMode="auto">
            <a:xfrm>
              <a:off x="5280025" y="1336675"/>
              <a:ext cx="890588"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89" name="ïSḻíďè"/>
            <p:cNvSpPr/>
            <p:nvPr/>
          </p:nvSpPr>
          <p:spPr bwMode="auto">
            <a:xfrm>
              <a:off x="5280025" y="1336675"/>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0" name="ïṧḻîḓè"/>
            <p:cNvSpPr/>
            <p:nvPr/>
          </p:nvSpPr>
          <p:spPr bwMode="auto">
            <a:xfrm>
              <a:off x="5280025" y="1465263"/>
              <a:ext cx="890588"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1" name="ïŝḷîďé"/>
            <p:cNvSpPr/>
            <p:nvPr/>
          </p:nvSpPr>
          <p:spPr bwMode="auto">
            <a:xfrm>
              <a:off x="5280025" y="1465263"/>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2" name="işḻíḑê"/>
            <p:cNvSpPr/>
            <p:nvPr/>
          </p:nvSpPr>
          <p:spPr bwMode="auto">
            <a:xfrm>
              <a:off x="5240338" y="539750"/>
              <a:ext cx="258763" cy="1117600"/>
            </a:xfrm>
            <a:custGeom>
              <a:avLst/>
              <a:gdLst>
                <a:gd name="T0" fmla="*/ 177 w 180"/>
                <a:gd name="T1" fmla="*/ 729 h 776"/>
                <a:gd name="T2" fmla="*/ 155 w 180"/>
                <a:gd name="T3" fmla="*/ 772 h 776"/>
                <a:gd name="T4" fmla="*/ 122 w 180"/>
                <a:gd name="T5" fmla="*/ 745 h 776"/>
                <a:gd name="T6" fmla="*/ 3 w 180"/>
                <a:gd name="T7" fmla="*/ 47 h 776"/>
                <a:gd name="T8" fmla="*/ 25 w 180"/>
                <a:gd name="T9" fmla="*/ 5 h 776"/>
                <a:gd name="T10" fmla="*/ 58 w 180"/>
                <a:gd name="T11" fmla="*/ 32 h 776"/>
                <a:gd name="T12" fmla="*/ 177 w 180"/>
                <a:gd name="T13" fmla="*/ 729 h 776"/>
              </a:gdLst>
              <a:ahLst/>
              <a:cxnLst>
                <a:cxn ang="0">
                  <a:pos x="T0" y="T1"/>
                </a:cxn>
                <a:cxn ang="0">
                  <a:pos x="T2" y="T3"/>
                </a:cxn>
                <a:cxn ang="0">
                  <a:pos x="T4" y="T5"/>
                </a:cxn>
                <a:cxn ang="0">
                  <a:pos x="T6" y="T7"/>
                </a:cxn>
                <a:cxn ang="0">
                  <a:pos x="T8" y="T9"/>
                </a:cxn>
                <a:cxn ang="0">
                  <a:pos x="T10" y="T11"/>
                </a:cxn>
                <a:cxn ang="0">
                  <a:pos x="T12" y="T13"/>
                </a:cxn>
              </a:cxnLst>
              <a:rect l="0" t="0" r="r" b="b"/>
              <a:pathLst>
                <a:path w="180" h="776">
                  <a:moveTo>
                    <a:pt x="177" y="729"/>
                  </a:moveTo>
                  <a:cubicBezTo>
                    <a:pt x="180" y="749"/>
                    <a:pt x="171" y="768"/>
                    <a:pt x="155" y="772"/>
                  </a:cubicBezTo>
                  <a:cubicBezTo>
                    <a:pt x="140" y="776"/>
                    <a:pt x="125" y="764"/>
                    <a:pt x="122" y="745"/>
                  </a:cubicBezTo>
                  <a:cubicBezTo>
                    <a:pt x="3" y="47"/>
                    <a:pt x="3" y="47"/>
                    <a:pt x="3" y="47"/>
                  </a:cubicBezTo>
                  <a:cubicBezTo>
                    <a:pt x="0" y="28"/>
                    <a:pt x="10" y="9"/>
                    <a:pt x="25" y="5"/>
                  </a:cubicBezTo>
                  <a:cubicBezTo>
                    <a:pt x="40" y="0"/>
                    <a:pt x="55" y="13"/>
                    <a:pt x="58" y="32"/>
                  </a:cubicBezTo>
                  <a:cubicBezTo>
                    <a:pt x="177" y="729"/>
                    <a:pt x="177" y="729"/>
                    <a:pt x="177" y="729"/>
                  </a:cubicBezTo>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3" name="ísľïḋè"/>
            <p:cNvSpPr/>
            <p:nvPr/>
          </p:nvSpPr>
          <p:spPr bwMode="auto">
            <a:xfrm>
              <a:off x="5284788" y="544513"/>
              <a:ext cx="168275" cy="985838"/>
            </a:xfrm>
            <a:custGeom>
              <a:avLst/>
              <a:gdLst>
                <a:gd name="T0" fmla="*/ 0 w 117"/>
                <a:gd name="T1" fmla="*/ 0 h 684"/>
                <a:gd name="T2" fmla="*/ 117 w 117"/>
                <a:gd name="T3" fmla="*/ 684 h 684"/>
                <a:gd name="T4" fmla="*/ 117 w 117"/>
                <a:gd name="T5" fmla="*/ 554 h 684"/>
                <a:gd name="T6" fmla="*/ 116 w 117"/>
                <a:gd name="T7" fmla="*/ 549 h 684"/>
                <a:gd name="T8" fmla="*/ 100 w 117"/>
                <a:gd name="T9" fmla="*/ 455 h 684"/>
                <a:gd name="T10" fmla="*/ 93 w 117"/>
                <a:gd name="T11" fmla="*/ 415 h 684"/>
                <a:gd name="T12" fmla="*/ 88 w 117"/>
                <a:gd name="T13" fmla="*/ 384 h 684"/>
                <a:gd name="T14" fmla="*/ 81 w 117"/>
                <a:gd name="T15" fmla="*/ 344 h 684"/>
                <a:gd name="T16" fmla="*/ 76 w 117"/>
                <a:gd name="T17" fmla="*/ 314 h 684"/>
                <a:gd name="T18" fmla="*/ 69 w 117"/>
                <a:gd name="T19" fmla="*/ 274 h 684"/>
                <a:gd name="T20" fmla="*/ 47 w 117"/>
                <a:gd name="T21" fmla="*/ 143 h 684"/>
                <a:gd name="T22" fmla="*/ 40 w 117"/>
                <a:gd name="T23" fmla="*/ 102 h 684"/>
                <a:gd name="T24" fmla="*/ 35 w 117"/>
                <a:gd name="T25" fmla="*/ 74 h 684"/>
                <a:gd name="T26" fmla="*/ 28 w 117"/>
                <a:gd name="T27" fmla="*/ 34 h 684"/>
                <a:gd name="T28" fmla="*/ 27 w 117"/>
                <a:gd name="T29" fmla="*/ 28 h 684"/>
                <a:gd name="T30" fmla="*/ 27 w 117"/>
                <a:gd name="T31" fmla="*/ 28 h 684"/>
                <a:gd name="T32" fmla="*/ 0 w 117"/>
                <a:gd name="T3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684">
                  <a:moveTo>
                    <a:pt x="0" y="0"/>
                  </a:moveTo>
                  <a:cubicBezTo>
                    <a:pt x="117" y="684"/>
                    <a:pt x="117" y="684"/>
                    <a:pt x="117" y="684"/>
                  </a:cubicBezTo>
                  <a:cubicBezTo>
                    <a:pt x="117" y="554"/>
                    <a:pt x="117" y="554"/>
                    <a:pt x="117" y="554"/>
                  </a:cubicBezTo>
                  <a:cubicBezTo>
                    <a:pt x="116" y="549"/>
                    <a:pt x="116" y="549"/>
                    <a:pt x="116" y="549"/>
                  </a:cubicBezTo>
                  <a:cubicBezTo>
                    <a:pt x="100" y="455"/>
                    <a:pt x="100" y="455"/>
                    <a:pt x="100" y="455"/>
                  </a:cubicBezTo>
                  <a:cubicBezTo>
                    <a:pt x="93" y="415"/>
                    <a:pt x="93" y="415"/>
                    <a:pt x="93" y="415"/>
                  </a:cubicBezTo>
                  <a:cubicBezTo>
                    <a:pt x="88" y="384"/>
                    <a:pt x="88" y="384"/>
                    <a:pt x="88" y="384"/>
                  </a:cubicBezTo>
                  <a:cubicBezTo>
                    <a:pt x="81" y="344"/>
                    <a:pt x="81" y="344"/>
                    <a:pt x="81" y="344"/>
                  </a:cubicBezTo>
                  <a:cubicBezTo>
                    <a:pt x="76" y="314"/>
                    <a:pt x="76" y="314"/>
                    <a:pt x="76" y="314"/>
                  </a:cubicBezTo>
                  <a:cubicBezTo>
                    <a:pt x="69" y="274"/>
                    <a:pt x="69" y="274"/>
                    <a:pt x="69" y="274"/>
                  </a:cubicBezTo>
                  <a:cubicBezTo>
                    <a:pt x="47" y="143"/>
                    <a:pt x="47" y="143"/>
                    <a:pt x="47" y="143"/>
                  </a:cubicBezTo>
                  <a:cubicBezTo>
                    <a:pt x="40" y="102"/>
                    <a:pt x="40" y="102"/>
                    <a:pt x="40" y="102"/>
                  </a:cubicBezTo>
                  <a:cubicBezTo>
                    <a:pt x="35" y="74"/>
                    <a:pt x="35" y="74"/>
                    <a:pt x="35" y="74"/>
                  </a:cubicBezTo>
                  <a:cubicBezTo>
                    <a:pt x="28" y="34"/>
                    <a:pt x="28" y="34"/>
                    <a:pt x="28" y="34"/>
                  </a:cubicBezTo>
                  <a:cubicBezTo>
                    <a:pt x="27" y="28"/>
                    <a:pt x="27" y="28"/>
                    <a:pt x="27" y="28"/>
                  </a:cubicBezTo>
                  <a:cubicBezTo>
                    <a:pt x="27" y="28"/>
                    <a:pt x="27" y="28"/>
                    <a:pt x="27" y="28"/>
                  </a:cubicBezTo>
                  <a:cubicBezTo>
                    <a:pt x="24" y="11"/>
                    <a:pt x="13" y="0"/>
                    <a:pt x="0" y="0"/>
                  </a:cubicBezTo>
                </a:path>
              </a:pathLst>
            </a:custGeom>
            <a:solidFill>
              <a:srgbClr val="323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4" name="iSļîḍe"/>
            <p:cNvSpPr/>
            <p:nvPr/>
          </p:nvSpPr>
          <p:spPr bwMode="auto">
            <a:xfrm>
              <a:off x="5322888" y="612775"/>
              <a:ext cx="80963" cy="312738"/>
            </a:xfrm>
            <a:custGeom>
              <a:avLst/>
              <a:gdLst>
                <a:gd name="T0" fmla="*/ 55 w 57"/>
                <a:gd name="T1" fmla="*/ 197 h 217"/>
                <a:gd name="T2" fmla="*/ 46 w 57"/>
                <a:gd name="T3" fmla="*/ 215 h 217"/>
                <a:gd name="T4" fmla="*/ 32 w 57"/>
                <a:gd name="T5" fmla="*/ 204 h 217"/>
                <a:gd name="T6" fmla="*/ 1 w 57"/>
                <a:gd name="T7" fmla="*/ 20 h 217"/>
                <a:gd name="T8" fmla="*/ 10 w 57"/>
                <a:gd name="T9" fmla="*/ 2 h 217"/>
                <a:gd name="T10" fmla="*/ 24 w 57"/>
                <a:gd name="T11" fmla="*/ 14 h 217"/>
                <a:gd name="T12" fmla="*/ 55 w 57"/>
                <a:gd name="T13" fmla="*/ 197 h 217"/>
              </a:gdLst>
              <a:ahLst/>
              <a:cxnLst>
                <a:cxn ang="0">
                  <a:pos x="T0" y="T1"/>
                </a:cxn>
                <a:cxn ang="0">
                  <a:pos x="T2" y="T3"/>
                </a:cxn>
                <a:cxn ang="0">
                  <a:pos x="T4" y="T5"/>
                </a:cxn>
                <a:cxn ang="0">
                  <a:pos x="T6" y="T7"/>
                </a:cxn>
                <a:cxn ang="0">
                  <a:pos x="T8" y="T9"/>
                </a:cxn>
                <a:cxn ang="0">
                  <a:pos x="T10" y="T11"/>
                </a:cxn>
                <a:cxn ang="0">
                  <a:pos x="T12" y="T13"/>
                </a:cxn>
              </a:cxnLst>
              <a:rect l="0" t="0" r="r" b="b"/>
              <a:pathLst>
                <a:path w="57" h="217">
                  <a:moveTo>
                    <a:pt x="55" y="197"/>
                  </a:moveTo>
                  <a:cubicBezTo>
                    <a:pt x="57" y="205"/>
                    <a:pt x="53" y="213"/>
                    <a:pt x="46" y="215"/>
                  </a:cubicBezTo>
                  <a:cubicBezTo>
                    <a:pt x="40" y="217"/>
                    <a:pt x="34" y="212"/>
                    <a:pt x="32" y="204"/>
                  </a:cubicBezTo>
                  <a:cubicBezTo>
                    <a:pt x="1" y="20"/>
                    <a:pt x="1" y="20"/>
                    <a:pt x="1" y="20"/>
                  </a:cubicBezTo>
                  <a:cubicBezTo>
                    <a:pt x="0" y="12"/>
                    <a:pt x="4" y="4"/>
                    <a:pt x="10" y="2"/>
                  </a:cubicBezTo>
                  <a:cubicBezTo>
                    <a:pt x="17" y="0"/>
                    <a:pt x="23" y="5"/>
                    <a:pt x="24" y="14"/>
                  </a:cubicBezTo>
                  <a:lnTo>
                    <a:pt x="55" y="197"/>
                  </a:lnTo>
                  <a:close/>
                </a:path>
              </a:pathLst>
            </a:custGeom>
            <a:solidFill>
              <a:srgbClr val="7575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5" name="íšḷídê"/>
            <p:cNvSpPr/>
            <p:nvPr/>
          </p:nvSpPr>
          <p:spPr bwMode="auto">
            <a:xfrm>
              <a:off x="5245100" y="606425"/>
              <a:ext cx="179388" cy="1030288"/>
            </a:xfrm>
            <a:custGeom>
              <a:avLst/>
              <a:gdLst>
                <a:gd name="T0" fmla="*/ 125 w 125"/>
                <a:gd name="T1" fmla="*/ 714 h 714"/>
                <a:gd name="T2" fmla="*/ 125 w 125"/>
                <a:gd name="T3" fmla="*/ 714 h 714"/>
                <a:gd name="T4" fmla="*/ 125 w 125"/>
                <a:gd name="T5" fmla="*/ 714 h 714"/>
                <a:gd name="T6" fmla="*/ 119 w 125"/>
                <a:gd name="T7" fmla="*/ 698 h 714"/>
                <a:gd name="T8" fmla="*/ 125 w 125"/>
                <a:gd name="T9" fmla="*/ 714 h 714"/>
                <a:gd name="T10" fmla="*/ 119 w 125"/>
                <a:gd name="T11" fmla="*/ 698 h 714"/>
                <a:gd name="T12" fmla="*/ 0 w 125"/>
                <a:gd name="T13" fmla="*/ 0 h 714"/>
                <a:gd name="T14" fmla="*/ 0 w 125"/>
                <a:gd name="T15" fmla="*/ 0 h 714"/>
                <a:gd name="T16" fmla="*/ 0 w 125"/>
                <a:gd name="T17" fmla="*/ 0 h 714"/>
                <a:gd name="T18" fmla="*/ 0 w 125"/>
                <a:gd name="T19" fmla="*/ 0 h 714"/>
                <a:gd name="T20" fmla="*/ 0 w 125"/>
                <a:gd name="T21" fmla="*/ 0 h 714"/>
                <a:gd name="T22" fmla="*/ 0 w 125"/>
                <a:gd name="T23" fmla="*/ 0 h 714"/>
                <a:gd name="T24" fmla="*/ 0 w 125"/>
                <a:gd name="T25" fmla="*/ 0 h 714"/>
                <a:gd name="T26" fmla="*/ 0 w 125"/>
                <a:gd name="T27" fmla="*/ 0 h 714"/>
                <a:gd name="T28" fmla="*/ 0 w 125"/>
                <a:gd name="T29"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714">
                  <a:moveTo>
                    <a:pt x="125" y="714"/>
                  </a:moveTo>
                  <a:cubicBezTo>
                    <a:pt x="125" y="714"/>
                    <a:pt x="125" y="714"/>
                    <a:pt x="125" y="714"/>
                  </a:cubicBezTo>
                  <a:cubicBezTo>
                    <a:pt x="125" y="714"/>
                    <a:pt x="125" y="714"/>
                    <a:pt x="125" y="714"/>
                  </a:cubicBezTo>
                  <a:moveTo>
                    <a:pt x="119" y="698"/>
                  </a:moveTo>
                  <a:cubicBezTo>
                    <a:pt x="120" y="704"/>
                    <a:pt x="122" y="709"/>
                    <a:pt x="125" y="714"/>
                  </a:cubicBezTo>
                  <a:cubicBezTo>
                    <a:pt x="122" y="709"/>
                    <a:pt x="120" y="704"/>
                    <a:pt x="119" y="698"/>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6" name="íṣḻîḓé"/>
            <p:cNvSpPr/>
            <p:nvPr/>
          </p:nvSpPr>
          <p:spPr bwMode="auto">
            <a:xfrm>
              <a:off x="5241925" y="550863"/>
              <a:ext cx="211138" cy="1103313"/>
            </a:xfrm>
            <a:custGeom>
              <a:avLst/>
              <a:gdLst>
                <a:gd name="T0" fmla="*/ 17 w 147"/>
                <a:gd name="T1" fmla="*/ 0 h 765"/>
                <a:gd name="T2" fmla="*/ 2 w 147"/>
                <a:gd name="T3" fmla="*/ 39 h 765"/>
                <a:gd name="T4" fmla="*/ 2 w 147"/>
                <a:gd name="T5" fmla="*/ 39 h 765"/>
                <a:gd name="T6" fmla="*/ 2 w 147"/>
                <a:gd name="T7" fmla="*/ 39 h 765"/>
                <a:gd name="T8" fmla="*/ 2 w 147"/>
                <a:gd name="T9" fmla="*/ 39 h 765"/>
                <a:gd name="T10" fmla="*/ 2 w 147"/>
                <a:gd name="T11" fmla="*/ 39 h 765"/>
                <a:gd name="T12" fmla="*/ 2 w 147"/>
                <a:gd name="T13" fmla="*/ 39 h 765"/>
                <a:gd name="T14" fmla="*/ 2 w 147"/>
                <a:gd name="T15" fmla="*/ 39 h 765"/>
                <a:gd name="T16" fmla="*/ 121 w 147"/>
                <a:gd name="T17" fmla="*/ 737 h 765"/>
                <a:gd name="T18" fmla="*/ 121 w 147"/>
                <a:gd name="T19" fmla="*/ 737 h 765"/>
                <a:gd name="T20" fmla="*/ 127 w 147"/>
                <a:gd name="T21" fmla="*/ 753 h 765"/>
                <a:gd name="T22" fmla="*/ 127 w 147"/>
                <a:gd name="T23" fmla="*/ 753 h 765"/>
                <a:gd name="T24" fmla="*/ 127 w 147"/>
                <a:gd name="T25" fmla="*/ 753 h 765"/>
                <a:gd name="T26" fmla="*/ 147 w 147"/>
                <a:gd name="T27" fmla="*/ 765 h 765"/>
                <a:gd name="T28" fmla="*/ 17 w 147"/>
                <a:gd name="T2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765">
                  <a:moveTo>
                    <a:pt x="17" y="0"/>
                  </a:moveTo>
                  <a:cubicBezTo>
                    <a:pt x="6" y="7"/>
                    <a:pt x="0" y="23"/>
                    <a:pt x="2" y="39"/>
                  </a:cubicBezTo>
                  <a:cubicBezTo>
                    <a:pt x="2" y="39"/>
                    <a:pt x="2" y="39"/>
                    <a:pt x="2" y="39"/>
                  </a:cubicBezTo>
                  <a:cubicBezTo>
                    <a:pt x="2" y="39"/>
                    <a:pt x="2" y="39"/>
                    <a:pt x="2" y="39"/>
                  </a:cubicBezTo>
                  <a:cubicBezTo>
                    <a:pt x="2" y="39"/>
                    <a:pt x="2" y="39"/>
                    <a:pt x="2" y="39"/>
                  </a:cubicBezTo>
                  <a:cubicBezTo>
                    <a:pt x="2" y="39"/>
                    <a:pt x="2" y="39"/>
                    <a:pt x="2" y="39"/>
                  </a:cubicBezTo>
                  <a:cubicBezTo>
                    <a:pt x="2" y="39"/>
                    <a:pt x="2" y="39"/>
                    <a:pt x="2" y="39"/>
                  </a:cubicBezTo>
                  <a:cubicBezTo>
                    <a:pt x="2" y="39"/>
                    <a:pt x="2" y="39"/>
                    <a:pt x="2" y="39"/>
                  </a:cubicBezTo>
                  <a:cubicBezTo>
                    <a:pt x="121" y="737"/>
                    <a:pt x="121" y="737"/>
                    <a:pt x="121" y="737"/>
                  </a:cubicBezTo>
                  <a:cubicBezTo>
                    <a:pt x="121" y="737"/>
                    <a:pt x="121" y="737"/>
                    <a:pt x="121" y="737"/>
                  </a:cubicBezTo>
                  <a:cubicBezTo>
                    <a:pt x="122" y="743"/>
                    <a:pt x="124" y="748"/>
                    <a:pt x="127" y="753"/>
                  </a:cubicBezTo>
                  <a:cubicBezTo>
                    <a:pt x="127" y="753"/>
                    <a:pt x="127" y="753"/>
                    <a:pt x="127" y="753"/>
                  </a:cubicBezTo>
                  <a:cubicBezTo>
                    <a:pt x="127" y="753"/>
                    <a:pt x="127" y="753"/>
                    <a:pt x="127" y="753"/>
                  </a:cubicBezTo>
                  <a:cubicBezTo>
                    <a:pt x="132" y="760"/>
                    <a:pt x="139" y="764"/>
                    <a:pt x="147" y="765"/>
                  </a:cubicBezTo>
                  <a:cubicBezTo>
                    <a:pt x="17" y="0"/>
                    <a:pt x="17" y="0"/>
                    <a:pt x="17" y="0"/>
                  </a:cubicBezTo>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7" name="îSlíḓè"/>
            <p:cNvSpPr/>
            <p:nvPr/>
          </p:nvSpPr>
          <p:spPr bwMode="auto">
            <a:xfrm>
              <a:off x="5453063" y="682625"/>
              <a:ext cx="80963" cy="1130300"/>
            </a:xfrm>
            <a:custGeom>
              <a:avLst/>
              <a:gdLst>
                <a:gd name="T0" fmla="*/ 56 w 56"/>
                <a:gd name="T1" fmla="*/ 749 h 785"/>
                <a:gd name="T2" fmla="*/ 28 w 56"/>
                <a:gd name="T3" fmla="*/ 785 h 785"/>
                <a:gd name="T4" fmla="*/ 0 w 56"/>
                <a:gd name="T5" fmla="*/ 749 h 785"/>
                <a:gd name="T6" fmla="*/ 0 w 56"/>
                <a:gd name="T7" fmla="*/ 36 h 785"/>
                <a:gd name="T8" fmla="*/ 28 w 56"/>
                <a:gd name="T9" fmla="*/ 0 h 785"/>
                <a:gd name="T10" fmla="*/ 56 w 56"/>
                <a:gd name="T11" fmla="*/ 36 h 785"/>
                <a:gd name="T12" fmla="*/ 56 w 56"/>
                <a:gd name="T13" fmla="*/ 749 h 785"/>
              </a:gdLst>
              <a:ahLst/>
              <a:cxnLst>
                <a:cxn ang="0">
                  <a:pos x="T0" y="T1"/>
                </a:cxn>
                <a:cxn ang="0">
                  <a:pos x="T2" y="T3"/>
                </a:cxn>
                <a:cxn ang="0">
                  <a:pos x="T4" y="T5"/>
                </a:cxn>
                <a:cxn ang="0">
                  <a:pos x="T6" y="T7"/>
                </a:cxn>
                <a:cxn ang="0">
                  <a:pos x="T8" y="T9"/>
                </a:cxn>
                <a:cxn ang="0">
                  <a:pos x="T10" y="T11"/>
                </a:cxn>
                <a:cxn ang="0">
                  <a:pos x="T12" y="T13"/>
                </a:cxn>
              </a:cxnLst>
              <a:rect l="0" t="0" r="r" b="b"/>
              <a:pathLst>
                <a:path w="56" h="785">
                  <a:moveTo>
                    <a:pt x="56" y="749"/>
                  </a:moveTo>
                  <a:cubicBezTo>
                    <a:pt x="56" y="769"/>
                    <a:pt x="43" y="785"/>
                    <a:pt x="28" y="785"/>
                  </a:cubicBezTo>
                  <a:cubicBezTo>
                    <a:pt x="12" y="785"/>
                    <a:pt x="0" y="769"/>
                    <a:pt x="0" y="749"/>
                  </a:cubicBezTo>
                  <a:cubicBezTo>
                    <a:pt x="0" y="36"/>
                    <a:pt x="0" y="36"/>
                    <a:pt x="0" y="36"/>
                  </a:cubicBezTo>
                  <a:cubicBezTo>
                    <a:pt x="0" y="16"/>
                    <a:pt x="12" y="0"/>
                    <a:pt x="28" y="0"/>
                  </a:cubicBezTo>
                  <a:cubicBezTo>
                    <a:pt x="43" y="0"/>
                    <a:pt x="56" y="16"/>
                    <a:pt x="56" y="36"/>
                  </a:cubicBezTo>
                  <a:cubicBezTo>
                    <a:pt x="56" y="749"/>
                    <a:pt x="56" y="749"/>
                    <a:pt x="56" y="749"/>
                  </a:cubicBezTo>
                </a:path>
              </a:pathLst>
            </a:custGeom>
            <a:solidFill>
              <a:srgbClr val="1AB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8" name="íṥľïdê"/>
            <p:cNvSpPr/>
            <p:nvPr/>
          </p:nvSpPr>
          <p:spPr bwMode="auto">
            <a:xfrm>
              <a:off x="5534025" y="730250"/>
              <a:ext cx="0" cy="1588"/>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1 h 2"/>
                <a:gd name="T13" fmla="*/ 1 h 2"/>
                <a:gd name="T14" fmla="*/ 1 h 2"/>
                <a:gd name="T15" fmla="*/ 1 h 2"/>
                <a:gd name="T16" fmla="*/ 1 h 2"/>
                <a:gd name="T17" fmla="*/ 1 h 2"/>
                <a:gd name="T18" fmla="*/ 1 h 2"/>
                <a:gd name="T19" fmla="*/ 1 h 2"/>
                <a:gd name="T20" fmla="*/ 1 h 2"/>
                <a:gd name="T21" fmla="*/ 1 h 2"/>
                <a:gd name="T22" fmla="*/ 1 h 2"/>
                <a:gd name="T23" fmla="*/ 1 h 2"/>
                <a:gd name="T24" fmla="*/ 0 h 2"/>
                <a:gd name="T25" fmla="*/ 0 h 2"/>
                <a:gd name="T26"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Lst>
              <a:rect l="0" t="0" r="r" b="b"/>
              <a:pathLst>
                <a:path h="2">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99" name="iSľíḍé"/>
            <p:cNvSpPr/>
            <p:nvPr/>
          </p:nvSpPr>
          <p:spPr bwMode="auto">
            <a:xfrm>
              <a:off x="5534025" y="731838"/>
              <a:ext cx="0" cy="19050"/>
            </a:xfrm>
            <a:custGeom>
              <a:avLst/>
              <a:gdLst>
                <a:gd name="T0" fmla="*/ 0 h 13"/>
                <a:gd name="T1" fmla="*/ 1 h 13"/>
                <a:gd name="T2" fmla="*/ 13 h 13"/>
                <a:gd name="T3" fmla="*/ 1 h 13"/>
                <a:gd name="T4" fmla="*/ 0 h 13"/>
              </a:gdLst>
              <a:ahLst/>
              <a:cxnLst>
                <a:cxn ang="0">
                  <a:pos x="0" y="T0"/>
                </a:cxn>
                <a:cxn ang="0">
                  <a:pos x="0" y="T1"/>
                </a:cxn>
                <a:cxn ang="0">
                  <a:pos x="0" y="T2"/>
                </a:cxn>
                <a:cxn ang="0">
                  <a:pos x="0" y="T3"/>
                </a:cxn>
                <a:cxn ang="0">
                  <a:pos x="0" y="T4"/>
                </a:cxn>
              </a:cxnLst>
              <a:rect l="0" t="0" r="r" b="b"/>
              <a:pathLst>
                <a:path h="13">
                  <a:moveTo>
                    <a:pt x="0" y="0"/>
                  </a:moveTo>
                  <a:cubicBezTo>
                    <a:pt x="0" y="0"/>
                    <a:pt x="0" y="1"/>
                    <a:pt x="0" y="1"/>
                  </a:cubicBezTo>
                  <a:cubicBezTo>
                    <a:pt x="0" y="13"/>
                    <a:pt x="0" y="13"/>
                    <a:pt x="0" y="13"/>
                  </a:cubicBezTo>
                  <a:cubicBezTo>
                    <a:pt x="0" y="1"/>
                    <a:pt x="0" y="1"/>
                    <a:pt x="0" y="1"/>
                  </a:cubicBezTo>
                  <a:cubicBezTo>
                    <a:pt x="0" y="1"/>
                    <a:pt x="0" y="0"/>
                    <a:pt x="0"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0" name="ïslîḋê"/>
            <p:cNvSpPr/>
            <p:nvPr/>
          </p:nvSpPr>
          <p:spPr bwMode="auto">
            <a:xfrm>
              <a:off x="5534025" y="1762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1" name="ïṧḻiďe"/>
            <p:cNvSpPr/>
            <p:nvPr/>
          </p:nvSpPr>
          <p:spPr bwMode="auto">
            <a:xfrm>
              <a:off x="5524500" y="1787525"/>
              <a:ext cx="4763" cy="6350"/>
            </a:xfrm>
            <a:custGeom>
              <a:avLst/>
              <a:gdLst>
                <a:gd name="T0" fmla="*/ 3 w 3"/>
                <a:gd name="T1" fmla="*/ 0 h 5"/>
                <a:gd name="T2" fmla="*/ 3 w 3"/>
                <a:gd name="T3" fmla="*/ 0 h 5"/>
                <a:gd name="T4" fmla="*/ 0 w 3"/>
                <a:gd name="T5" fmla="*/ 5 h 5"/>
                <a:gd name="T6" fmla="*/ 0 w 3"/>
                <a:gd name="T7" fmla="*/ 5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3" y="0"/>
                    <a:pt x="3" y="0"/>
                    <a:pt x="3" y="0"/>
                  </a:cubicBezTo>
                  <a:cubicBezTo>
                    <a:pt x="2" y="2"/>
                    <a:pt x="1" y="3"/>
                    <a:pt x="0" y="5"/>
                  </a:cubicBezTo>
                  <a:cubicBezTo>
                    <a:pt x="0" y="5"/>
                    <a:pt x="0" y="5"/>
                    <a:pt x="0" y="5"/>
                  </a:cubicBezTo>
                  <a:cubicBezTo>
                    <a:pt x="1" y="4"/>
                    <a:pt x="2" y="2"/>
                    <a:pt x="3" y="0"/>
                  </a:cubicBezTo>
                </a:path>
              </a:pathLst>
            </a:custGeom>
            <a:solidFill>
              <a:srgbClr val="2A38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2" name="iṧľîḋè"/>
            <p:cNvSpPr/>
            <p:nvPr/>
          </p:nvSpPr>
          <p:spPr bwMode="auto">
            <a:xfrm>
              <a:off x="5529263" y="1762125"/>
              <a:ext cx="4763" cy="25400"/>
            </a:xfrm>
            <a:custGeom>
              <a:avLst/>
              <a:gdLst>
                <a:gd name="T0" fmla="*/ 4 w 4"/>
                <a:gd name="T1" fmla="*/ 0 h 18"/>
                <a:gd name="T2" fmla="*/ 0 w 4"/>
                <a:gd name="T3" fmla="*/ 18 h 18"/>
                <a:gd name="T4" fmla="*/ 0 w 4"/>
                <a:gd name="T5" fmla="*/ 18 h 18"/>
                <a:gd name="T6" fmla="*/ 4 w 4"/>
                <a:gd name="T7" fmla="*/ 0 h 18"/>
              </a:gdLst>
              <a:ahLst/>
              <a:cxnLst>
                <a:cxn ang="0">
                  <a:pos x="T0" y="T1"/>
                </a:cxn>
                <a:cxn ang="0">
                  <a:pos x="T2" y="T3"/>
                </a:cxn>
                <a:cxn ang="0">
                  <a:pos x="T4" y="T5"/>
                </a:cxn>
                <a:cxn ang="0">
                  <a:pos x="T6" y="T7"/>
                </a:cxn>
              </a:cxnLst>
              <a:rect l="0" t="0" r="r" b="b"/>
              <a:pathLst>
                <a:path w="4" h="18">
                  <a:moveTo>
                    <a:pt x="4" y="0"/>
                  </a:moveTo>
                  <a:cubicBezTo>
                    <a:pt x="4" y="7"/>
                    <a:pt x="2" y="13"/>
                    <a:pt x="0" y="18"/>
                  </a:cubicBezTo>
                  <a:cubicBezTo>
                    <a:pt x="0" y="18"/>
                    <a:pt x="0" y="18"/>
                    <a:pt x="0" y="18"/>
                  </a:cubicBezTo>
                  <a:cubicBezTo>
                    <a:pt x="3" y="13"/>
                    <a:pt x="4" y="7"/>
                    <a:pt x="4"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3" name="iŝliḋê"/>
            <p:cNvSpPr/>
            <p:nvPr/>
          </p:nvSpPr>
          <p:spPr bwMode="auto">
            <a:xfrm>
              <a:off x="5502275" y="682625"/>
              <a:ext cx="31750" cy="1128713"/>
            </a:xfrm>
            <a:custGeom>
              <a:avLst/>
              <a:gdLst>
                <a:gd name="T0" fmla="*/ 0 w 22"/>
                <a:gd name="T1" fmla="*/ 0 h 783"/>
                <a:gd name="T2" fmla="*/ 0 w 22"/>
                <a:gd name="T3" fmla="*/ 783 h 783"/>
                <a:gd name="T4" fmla="*/ 15 w 22"/>
                <a:gd name="T5" fmla="*/ 771 h 783"/>
                <a:gd name="T6" fmla="*/ 18 w 22"/>
                <a:gd name="T7" fmla="*/ 766 h 783"/>
                <a:gd name="T8" fmla="*/ 18 w 22"/>
                <a:gd name="T9" fmla="*/ 766 h 783"/>
                <a:gd name="T10" fmla="*/ 22 w 22"/>
                <a:gd name="T11" fmla="*/ 748 h 783"/>
                <a:gd name="T12" fmla="*/ 22 w 22"/>
                <a:gd name="T13" fmla="*/ 748 h 783"/>
                <a:gd name="T14" fmla="*/ 22 w 22"/>
                <a:gd name="T15" fmla="*/ 748 h 783"/>
                <a:gd name="T16" fmla="*/ 22 w 22"/>
                <a:gd name="T17" fmla="*/ 748 h 783"/>
                <a:gd name="T18" fmla="*/ 22 w 22"/>
                <a:gd name="T19" fmla="*/ 583 h 783"/>
                <a:gd name="T20" fmla="*/ 22 w 22"/>
                <a:gd name="T21" fmla="*/ 543 h 783"/>
                <a:gd name="T22" fmla="*/ 22 w 22"/>
                <a:gd name="T23" fmla="*/ 494 h 783"/>
                <a:gd name="T24" fmla="*/ 22 w 22"/>
                <a:gd name="T25" fmla="*/ 453 h 783"/>
                <a:gd name="T26" fmla="*/ 22 w 22"/>
                <a:gd name="T27" fmla="*/ 359 h 783"/>
                <a:gd name="T28" fmla="*/ 22 w 22"/>
                <a:gd name="T29" fmla="*/ 319 h 783"/>
                <a:gd name="T30" fmla="*/ 22 w 22"/>
                <a:gd name="T31" fmla="*/ 288 h 783"/>
                <a:gd name="T32" fmla="*/ 22 w 22"/>
                <a:gd name="T33" fmla="*/ 248 h 783"/>
                <a:gd name="T34" fmla="*/ 22 w 22"/>
                <a:gd name="T35" fmla="*/ 218 h 783"/>
                <a:gd name="T36" fmla="*/ 22 w 22"/>
                <a:gd name="T37" fmla="*/ 178 h 783"/>
                <a:gd name="T38" fmla="*/ 22 w 22"/>
                <a:gd name="T39" fmla="*/ 47 h 783"/>
                <a:gd name="T40" fmla="*/ 22 w 22"/>
                <a:gd name="T41" fmla="*/ 35 h 783"/>
                <a:gd name="T42" fmla="*/ 22 w 22"/>
                <a:gd name="T43" fmla="*/ 34 h 783"/>
                <a:gd name="T44" fmla="*/ 22 w 22"/>
                <a:gd name="T45" fmla="*/ 34 h 783"/>
                <a:gd name="T46" fmla="*/ 22 w 22"/>
                <a:gd name="T47" fmla="*/ 34 h 783"/>
                <a:gd name="T48" fmla="*/ 22 w 22"/>
                <a:gd name="T49" fmla="*/ 34 h 783"/>
                <a:gd name="T50" fmla="*/ 22 w 22"/>
                <a:gd name="T51" fmla="*/ 34 h 783"/>
                <a:gd name="T52" fmla="*/ 22 w 22"/>
                <a:gd name="T53" fmla="*/ 34 h 783"/>
                <a:gd name="T54" fmla="*/ 22 w 22"/>
                <a:gd name="T55" fmla="*/ 34 h 783"/>
                <a:gd name="T56" fmla="*/ 22 w 22"/>
                <a:gd name="T57" fmla="*/ 34 h 783"/>
                <a:gd name="T58" fmla="*/ 22 w 22"/>
                <a:gd name="T59" fmla="*/ 34 h 783"/>
                <a:gd name="T60" fmla="*/ 22 w 22"/>
                <a:gd name="T61" fmla="*/ 33 h 783"/>
                <a:gd name="T62" fmla="*/ 22 w 22"/>
                <a:gd name="T63" fmla="*/ 33 h 783"/>
                <a:gd name="T64" fmla="*/ 22 w 22"/>
                <a:gd name="T65" fmla="*/ 33 h 783"/>
                <a:gd name="T66" fmla="*/ 22 w 22"/>
                <a:gd name="T67" fmla="*/ 33 h 783"/>
                <a:gd name="T68" fmla="*/ 22 w 22"/>
                <a:gd name="T69" fmla="*/ 33 h 783"/>
                <a:gd name="T70" fmla="*/ 22 w 22"/>
                <a:gd name="T71" fmla="*/ 33 h 783"/>
                <a:gd name="T72" fmla="*/ 22 w 22"/>
                <a:gd name="T73" fmla="*/ 33 h 783"/>
                <a:gd name="T74" fmla="*/ 22 w 22"/>
                <a:gd name="T75" fmla="*/ 33 h 783"/>
                <a:gd name="T76" fmla="*/ 22 w 22"/>
                <a:gd name="T77" fmla="*/ 32 h 783"/>
                <a:gd name="T78" fmla="*/ 22 w 22"/>
                <a:gd name="T79" fmla="*/ 32 h 783"/>
                <a:gd name="T80" fmla="*/ 0 w 22"/>
                <a:gd name="T81"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 h="783">
                  <a:moveTo>
                    <a:pt x="0" y="0"/>
                  </a:moveTo>
                  <a:cubicBezTo>
                    <a:pt x="0" y="783"/>
                    <a:pt x="0" y="783"/>
                    <a:pt x="0" y="783"/>
                  </a:cubicBezTo>
                  <a:cubicBezTo>
                    <a:pt x="0" y="783"/>
                    <a:pt x="7" y="783"/>
                    <a:pt x="15" y="771"/>
                  </a:cubicBezTo>
                  <a:cubicBezTo>
                    <a:pt x="16" y="769"/>
                    <a:pt x="17" y="768"/>
                    <a:pt x="18" y="766"/>
                  </a:cubicBezTo>
                  <a:cubicBezTo>
                    <a:pt x="18" y="766"/>
                    <a:pt x="18" y="766"/>
                    <a:pt x="18" y="766"/>
                  </a:cubicBezTo>
                  <a:cubicBezTo>
                    <a:pt x="20" y="761"/>
                    <a:pt x="22" y="755"/>
                    <a:pt x="22" y="748"/>
                  </a:cubicBezTo>
                  <a:cubicBezTo>
                    <a:pt x="22" y="748"/>
                    <a:pt x="22" y="748"/>
                    <a:pt x="22" y="748"/>
                  </a:cubicBezTo>
                  <a:cubicBezTo>
                    <a:pt x="22" y="748"/>
                    <a:pt x="22" y="748"/>
                    <a:pt x="22" y="748"/>
                  </a:cubicBezTo>
                  <a:cubicBezTo>
                    <a:pt x="22" y="748"/>
                    <a:pt x="22" y="748"/>
                    <a:pt x="22" y="748"/>
                  </a:cubicBezTo>
                  <a:cubicBezTo>
                    <a:pt x="22" y="583"/>
                    <a:pt x="22" y="583"/>
                    <a:pt x="22" y="583"/>
                  </a:cubicBezTo>
                  <a:cubicBezTo>
                    <a:pt x="22" y="543"/>
                    <a:pt x="22" y="543"/>
                    <a:pt x="22" y="543"/>
                  </a:cubicBezTo>
                  <a:cubicBezTo>
                    <a:pt x="22" y="494"/>
                    <a:pt x="22" y="494"/>
                    <a:pt x="22" y="494"/>
                  </a:cubicBezTo>
                  <a:cubicBezTo>
                    <a:pt x="22" y="453"/>
                    <a:pt x="22" y="453"/>
                    <a:pt x="22" y="453"/>
                  </a:cubicBezTo>
                  <a:cubicBezTo>
                    <a:pt x="22" y="359"/>
                    <a:pt x="22" y="359"/>
                    <a:pt x="22" y="359"/>
                  </a:cubicBezTo>
                  <a:cubicBezTo>
                    <a:pt x="22" y="319"/>
                    <a:pt x="22" y="319"/>
                    <a:pt x="22" y="319"/>
                  </a:cubicBezTo>
                  <a:cubicBezTo>
                    <a:pt x="22" y="288"/>
                    <a:pt x="22" y="288"/>
                    <a:pt x="22" y="288"/>
                  </a:cubicBezTo>
                  <a:cubicBezTo>
                    <a:pt x="22" y="248"/>
                    <a:pt x="22" y="248"/>
                    <a:pt x="22" y="248"/>
                  </a:cubicBezTo>
                  <a:cubicBezTo>
                    <a:pt x="22" y="218"/>
                    <a:pt x="22" y="218"/>
                    <a:pt x="22" y="218"/>
                  </a:cubicBezTo>
                  <a:cubicBezTo>
                    <a:pt x="22" y="178"/>
                    <a:pt x="22" y="178"/>
                    <a:pt x="22" y="178"/>
                  </a:cubicBezTo>
                  <a:cubicBezTo>
                    <a:pt x="22" y="47"/>
                    <a:pt x="22" y="47"/>
                    <a:pt x="22" y="47"/>
                  </a:cubicBezTo>
                  <a:cubicBezTo>
                    <a:pt x="22" y="35"/>
                    <a:pt x="22" y="35"/>
                    <a:pt x="22" y="35"/>
                  </a:cubicBezTo>
                  <a:cubicBezTo>
                    <a:pt x="22" y="35"/>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2"/>
                  </a:cubicBezTo>
                  <a:cubicBezTo>
                    <a:pt x="22" y="32"/>
                    <a:pt x="22" y="32"/>
                    <a:pt x="22" y="32"/>
                  </a:cubicBezTo>
                  <a:cubicBezTo>
                    <a:pt x="21" y="16"/>
                    <a:pt x="12" y="3"/>
                    <a:pt x="0" y="0"/>
                  </a:cubicBezTo>
                </a:path>
              </a:pathLst>
            </a:custGeom>
            <a:solidFill>
              <a:srgbClr val="1596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4" name="ïṡḷïḋê"/>
            <p:cNvSpPr/>
            <p:nvPr/>
          </p:nvSpPr>
          <p:spPr bwMode="auto">
            <a:xfrm>
              <a:off x="5524500" y="765175"/>
              <a:ext cx="34925" cy="315913"/>
            </a:xfrm>
            <a:custGeom>
              <a:avLst/>
              <a:gdLst>
                <a:gd name="T0" fmla="*/ 24 w 24"/>
                <a:gd name="T1" fmla="*/ 204 h 219"/>
                <a:gd name="T2" fmla="*/ 12 w 24"/>
                <a:gd name="T3" fmla="*/ 219 h 219"/>
                <a:gd name="T4" fmla="*/ 0 w 24"/>
                <a:gd name="T5" fmla="*/ 204 h 219"/>
                <a:gd name="T6" fmla="*/ 0 w 24"/>
                <a:gd name="T7" fmla="*/ 16 h 219"/>
                <a:gd name="T8" fmla="*/ 12 w 24"/>
                <a:gd name="T9" fmla="*/ 0 h 219"/>
                <a:gd name="T10" fmla="*/ 24 w 24"/>
                <a:gd name="T11" fmla="*/ 16 h 219"/>
                <a:gd name="T12" fmla="*/ 24 w 24"/>
                <a:gd name="T13" fmla="*/ 204 h 219"/>
              </a:gdLst>
              <a:ahLst/>
              <a:cxnLst>
                <a:cxn ang="0">
                  <a:pos x="T0" y="T1"/>
                </a:cxn>
                <a:cxn ang="0">
                  <a:pos x="T2" y="T3"/>
                </a:cxn>
                <a:cxn ang="0">
                  <a:pos x="T4" y="T5"/>
                </a:cxn>
                <a:cxn ang="0">
                  <a:pos x="T6" y="T7"/>
                </a:cxn>
                <a:cxn ang="0">
                  <a:pos x="T8" y="T9"/>
                </a:cxn>
                <a:cxn ang="0">
                  <a:pos x="T10" y="T11"/>
                </a:cxn>
                <a:cxn ang="0">
                  <a:pos x="T12" y="T13"/>
                </a:cxn>
              </a:cxnLst>
              <a:rect l="0" t="0" r="r" b="b"/>
              <a:pathLst>
                <a:path w="24" h="219">
                  <a:moveTo>
                    <a:pt x="24" y="204"/>
                  </a:moveTo>
                  <a:cubicBezTo>
                    <a:pt x="24" y="212"/>
                    <a:pt x="18" y="219"/>
                    <a:pt x="12" y="219"/>
                  </a:cubicBezTo>
                  <a:cubicBezTo>
                    <a:pt x="5" y="219"/>
                    <a:pt x="0" y="212"/>
                    <a:pt x="0" y="204"/>
                  </a:cubicBezTo>
                  <a:cubicBezTo>
                    <a:pt x="0" y="16"/>
                    <a:pt x="0" y="16"/>
                    <a:pt x="0" y="16"/>
                  </a:cubicBezTo>
                  <a:cubicBezTo>
                    <a:pt x="0" y="7"/>
                    <a:pt x="5" y="0"/>
                    <a:pt x="12" y="0"/>
                  </a:cubicBezTo>
                  <a:cubicBezTo>
                    <a:pt x="18" y="0"/>
                    <a:pt x="24" y="7"/>
                    <a:pt x="24" y="16"/>
                  </a:cubicBezTo>
                  <a:lnTo>
                    <a:pt x="24" y="204"/>
                  </a:lnTo>
                  <a:close/>
                </a:path>
              </a:pathLst>
            </a:custGeom>
            <a:solidFill>
              <a:srgbClr val="3449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5" name="íS1iḑé"/>
            <p:cNvSpPr/>
            <p:nvPr/>
          </p:nvSpPr>
          <p:spPr bwMode="auto">
            <a:xfrm>
              <a:off x="5453063" y="730250"/>
              <a:ext cx="0" cy="3175"/>
            </a:xfrm>
            <a:custGeom>
              <a:avLst/>
              <a:gdLst>
                <a:gd name="T0" fmla="*/ 1 h 2"/>
                <a:gd name="T1" fmla="*/ 2 h 2"/>
                <a:gd name="T2" fmla="*/ 2 h 2"/>
                <a:gd name="T3" fmla="*/ 1 h 2"/>
                <a:gd name="T4" fmla="*/ 1 h 2"/>
                <a:gd name="T5" fmla="*/ 1 h 2"/>
                <a:gd name="T6" fmla="*/ 1 h 2"/>
                <a:gd name="T7" fmla="*/ 1 h 2"/>
                <a:gd name="T8" fmla="*/ 1 h 2"/>
                <a:gd name="T9" fmla="*/ 1 h 2"/>
                <a:gd name="T10" fmla="*/ 1 h 2"/>
                <a:gd name="T11" fmla="*/ 1 h 2"/>
                <a:gd name="T12" fmla="*/ 1 h 2"/>
                <a:gd name="T13" fmla="*/ 1 h 2"/>
                <a:gd name="T14" fmla="*/ 1 h 2"/>
                <a:gd name="T15" fmla="*/ 1 h 2"/>
                <a:gd name="T16" fmla="*/ 0 h 2"/>
                <a:gd name="T17" fmla="*/ 0 h 2"/>
                <a:gd name="T18" fmla="*/ 0 h 2"/>
                <a:gd name="T19" fmla="*/ 0 h 2"/>
                <a:gd name="T20" fmla="*/ 0 h 2"/>
                <a:gd name="T21" fmla="*/ 0 h 2"/>
                <a:gd name="T22" fmla="*/ 0 h 2"/>
                <a:gd name="T23" fmla="*/ 0 h 2"/>
                <a:gd name="T24"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Lst>
              <a:rect l="0" t="0" r="r" b="b"/>
              <a:pathLst>
                <a:path h="2">
                  <a:moveTo>
                    <a:pt x="0" y="1"/>
                  </a:moveTo>
                  <a:cubicBezTo>
                    <a:pt x="0" y="1"/>
                    <a:pt x="0" y="2"/>
                    <a:pt x="0" y="2"/>
                  </a:cubicBezTo>
                  <a:cubicBezTo>
                    <a:pt x="0" y="2"/>
                    <a:pt x="0" y="2"/>
                    <a:pt x="0" y="2"/>
                  </a:cubicBezTo>
                  <a:cubicBezTo>
                    <a:pt x="0" y="2"/>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95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6" name="íSḷiḑê"/>
            <p:cNvSpPr/>
            <p:nvPr/>
          </p:nvSpPr>
          <p:spPr bwMode="auto">
            <a:xfrm>
              <a:off x="5453063" y="1762125"/>
              <a:ext cx="0" cy="3175"/>
            </a:xfrm>
            <a:custGeom>
              <a:avLst/>
              <a:gdLst>
                <a:gd name="T0" fmla="*/ 3 h 3"/>
                <a:gd name="T1" fmla="*/ 3 h 3"/>
                <a:gd name="T2" fmla="*/ 3 h 3"/>
                <a:gd name="T3" fmla="*/ 3 h 3"/>
                <a:gd name="T4" fmla="*/ 3 h 3"/>
                <a:gd name="T5" fmla="*/ 3 h 3"/>
                <a:gd name="T6" fmla="*/ 2 h 3"/>
                <a:gd name="T7" fmla="*/ 2 h 3"/>
                <a:gd name="T8" fmla="*/ 2 h 3"/>
                <a:gd name="T9" fmla="*/ 2 h 3"/>
                <a:gd name="T10" fmla="*/ 2 h 3"/>
                <a:gd name="T11" fmla="*/ 2 h 3"/>
                <a:gd name="T12" fmla="*/ 2 h 3"/>
                <a:gd name="T13" fmla="*/ 2 h 3"/>
                <a:gd name="T14" fmla="*/ 2 h 3"/>
                <a:gd name="T15" fmla="*/ 1 h 3"/>
                <a:gd name="T16" fmla="*/ 2 h 3"/>
                <a:gd name="T17" fmla="*/ 1 h 3"/>
                <a:gd name="T18" fmla="*/ 1 h 3"/>
                <a:gd name="T19" fmla="*/ 1 h 3"/>
                <a:gd name="T20" fmla="*/ 1 h 3"/>
                <a:gd name="T21" fmla="*/ 1 h 3"/>
                <a:gd name="T22" fmla="*/ 1 h 3"/>
                <a:gd name="T23" fmla="*/ 1 h 3"/>
                <a:gd name="T24" fmla="*/ 1 h 3"/>
                <a:gd name="T25" fmla="*/ 1 h 3"/>
                <a:gd name="T26" fmla="*/ 1 h 3"/>
                <a:gd name="T27" fmla="*/ 0 h 3"/>
                <a:gd name="T28" fmla="*/ 1 h 3"/>
                <a:gd name="T29" fmla="*/ 0 h 3"/>
                <a:gd name="T30" fmla="*/ 0 h 3"/>
                <a:gd name="T31" fmla="*/ 0 h 3"/>
                <a:gd name="T32"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Lst>
              <a:rect l="0" t="0" r="r" b="b"/>
              <a:pathLst>
                <a:path h="3">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2"/>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1"/>
                    <a:pt x="0" y="1"/>
                    <a:pt x="0" y="1"/>
                  </a:cubicBezTo>
                  <a:cubicBezTo>
                    <a:pt x="0" y="1"/>
                    <a:pt x="0" y="1"/>
                    <a:pt x="0" y="0"/>
                  </a:cubicBezTo>
                  <a:moveTo>
                    <a:pt x="0" y="0"/>
                  </a:moveTo>
                  <a:cubicBezTo>
                    <a:pt x="0" y="0"/>
                    <a:pt x="0" y="0"/>
                    <a:pt x="0" y="0"/>
                  </a:cubicBezTo>
                  <a:cubicBezTo>
                    <a:pt x="0" y="0"/>
                    <a:pt x="0" y="0"/>
                    <a:pt x="0" y="0"/>
                  </a:cubicBezTo>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7" name="íṩļíḓè"/>
            <p:cNvSpPr/>
            <p:nvPr/>
          </p:nvSpPr>
          <p:spPr bwMode="auto">
            <a:xfrm>
              <a:off x="5453063" y="682625"/>
              <a:ext cx="30163" cy="1128713"/>
            </a:xfrm>
            <a:custGeom>
              <a:avLst/>
              <a:gdLst>
                <a:gd name="T0" fmla="*/ 20 w 20"/>
                <a:gd name="T1" fmla="*/ 0 h 783"/>
                <a:gd name="T2" fmla="*/ 0 w 20"/>
                <a:gd name="T3" fmla="*/ 33 h 783"/>
                <a:gd name="T4" fmla="*/ 0 w 20"/>
                <a:gd name="T5" fmla="*/ 33 h 783"/>
                <a:gd name="T6" fmla="*/ 0 w 20"/>
                <a:gd name="T7" fmla="*/ 33 h 783"/>
                <a:gd name="T8" fmla="*/ 0 w 20"/>
                <a:gd name="T9" fmla="*/ 33 h 783"/>
                <a:gd name="T10" fmla="*/ 0 w 20"/>
                <a:gd name="T11" fmla="*/ 33 h 783"/>
                <a:gd name="T12" fmla="*/ 0 w 20"/>
                <a:gd name="T13" fmla="*/ 33 h 783"/>
                <a:gd name="T14" fmla="*/ 0 w 20"/>
                <a:gd name="T15" fmla="*/ 34 h 783"/>
                <a:gd name="T16" fmla="*/ 0 w 20"/>
                <a:gd name="T17" fmla="*/ 34 h 783"/>
                <a:gd name="T18" fmla="*/ 0 w 20"/>
                <a:gd name="T19" fmla="*/ 34 h 783"/>
                <a:gd name="T20" fmla="*/ 0 w 20"/>
                <a:gd name="T21" fmla="*/ 34 h 783"/>
                <a:gd name="T22" fmla="*/ 0 w 20"/>
                <a:gd name="T23" fmla="*/ 34 h 783"/>
                <a:gd name="T24" fmla="*/ 0 w 20"/>
                <a:gd name="T25" fmla="*/ 34 h 783"/>
                <a:gd name="T26" fmla="*/ 0 w 20"/>
                <a:gd name="T27" fmla="*/ 34 h 783"/>
                <a:gd name="T28" fmla="*/ 0 w 20"/>
                <a:gd name="T29" fmla="*/ 34 h 783"/>
                <a:gd name="T30" fmla="*/ 0 w 20"/>
                <a:gd name="T31" fmla="*/ 34 h 783"/>
                <a:gd name="T32" fmla="*/ 0 w 20"/>
                <a:gd name="T33" fmla="*/ 35 h 783"/>
                <a:gd name="T34" fmla="*/ 0 w 20"/>
                <a:gd name="T35" fmla="*/ 748 h 783"/>
                <a:gd name="T36" fmla="*/ 0 w 20"/>
                <a:gd name="T37" fmla="*/ 748 h 783"/>
                <a:gd name="T38" fmla="*/ 0 w 20"/>
                <a:gd name="T39" fmla="*/ 748 h 783"/>
                <a:gd name="T40" fmla="*/ 0 w 20"/>
                <a:gd name="T41" fmla="*/ 748 h 783"/>
                <a:gd name="T42" fmla="*/ 0 w 20"/>
                <a:gd name="T43" fmla="*/ 749 h 783"/>
                <a:gd name="T44" fmla="*/ 0 w 20"/>
                <a:gd name="T45" fmla="*/ 749 h 783"/>
                <a:gd name="T46" fmla="*/ 0 w 20"/>
                <a:gd name="T47" fmla="*/ 749 h 783"/>
                <a:gd name="T48" fmla="*/ 0 w 20"/>
                <a:gd name="T49" fmla="*/ 749 h 783"/>
                <a:gd name="T50" fmla="*/ 0 w 20"/>
                <a:gd name="T51" fmla="*/ 749 h 783"/>
                <a:gd name="T52" fmla="*/ 0 w 20"/>
                <a:gd name="T53" fmla="*/ 749 h 783"/>
                <a:gd name="T54" fmla="*/ 0 w 20"/>
                <a:gd name="T55" fmla="*/ 749 h 783"/>
                <a:gd name="T56" fmla="*/ 0 w 20"/>
                <a:gd name="T57" fmla="*/ 749 h 783"/>
                <a:gd name="T58" fmla="*/ 0 w 20"/>
                <a:gd name="T59" fmla="*/ 750 h 783"/>
                <a:gd name="T60" fmla="*/ 0 w 20"/>
                <a:gd name="T61" fmla="*/ 750 h 783"/>
                <a:gd name="T62" fmla="*/ 0 w 20"/>
                <a:gd name="T63" fmla="*/ 750 h 783"/>
                <a:gd name="T64" fmla="*/ 0 w 20"/>
                <a:gd name="T65" fmla="*/ 750 h 783"/>
                <a:gd name="T66" fmla="*/ 0 w 20"/>
                <a:gd name="T67" fmla="*/ 750 h 783"/>
                <a:gd name="T68" fmla="*/ 0 w 20"/>
                <a:gd name="T69" fmla="*/ 750 h 783"/>
                <a:gd name="T70" fmla="*/ 0 w 20"/>
                <a:gd name="T71" fmla="*/ 750 h 783"/>
                <a:gd name="T72" fmla="*/ 0 w 20"/>
                <a:gd name="T73" fmla="*/ 751 h 783"/>
                <a:gd name="T74" fmla="*/ 0 w 20"/>
                <a:gd name="T75" fmla="*/ 751 h 783"/>
                <a:gd name="T76" fmla="*/ 0 w 20"/>
                <a:gd name="T77" fmla="*/ 751 h 783"/>
                <a:gd name="T78" fmla="*/ 0 w 20"/>
                <a:gd name="T79" fmla="*/ 751 h 783"/>
                <a:gd name="T80" fmla="*/ 20 w 20"/>
                <a:gd name="T81" fmla="*/ 783 h 783"/>
                <a:gd name="T82" fmla="*/ 20 w 20"/>
                <a:gd name="T83"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783">
                  <a:moveTo>
                    <a:pt x="20" y="0"/>
                  </a:moveTo>
                  <a:cubicBezTo>
                    <a:pt x="9" y="4"/>
                    <a:pt x="0" y="17"/>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5"/>
                    <a:pt x="0" y="35"/>
                  </a:cubicBezTo>
                  <a:cubicBezTo>
                    <a:pt x="0" y="748"/>
                    <a:pt x="0" y="748"/>
                    <a:pt x="0" y="748"/>
                  </a:cubicBezTo>
                  <a:cubicBezTo>
                    <a:pt x="0" y="748"/>
                    <a:pt x="0" y="748"/>
                    <a:pt x="0" y="748"/>
                  </a:cubicBezTo>
                  <a:cubicBezTo>
                    <a:pt x="0" y="748"/>
                    <a:pt x="0" y="748"/>
                    <a:pt x="0" y="748"/>
                  </a:cubicBezTo>
                  <a:cubicBezTo>
                    <a:pt x="0" y="748"/>
                    <a:pt x="0" y="748"/>
                    <a:pt x="0" y="748"/>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1"/>
                    <a:pt x="0" y="751"/>
                  </a:cubicBezTo>
                  <a:cubicBezTo>
                    <a:pt x="0" y="751"/>
                    <a:pt x="0" y="751"/>
                    <a:pt x="0" y="751"/>
                  </a:cubicBezTo>
                  <a:cubicBezTo>
                    <a:pt x="0" y="751"/>
                    <a:pt x="0" y="751"/>
                    <a:pt x="0" y="751"/>
                  </a:cubicBezTo>
                  <a:cubicBezTo>
                    <a:pt x="0" y="751"/>
                    <a:pt x="0" y="751"/>
                    <a:pt x="0" y="751"/>
                  </a:cubicBezTo>
                  <a:cubicBezTo>
                    <a:pt x="1" y="766"/>
                    <a:pt x="9" y="779"/>
                    <a:pt x="20" y="783"/>
                  </a:cubicBezTo>
                  <a:cubicBezTo>
                    <a:pt x="20" y="0"/>
                    <a:pt x="20" y="0"/>
                    <a:pt x="20" y="0"/>
                  </a:cubicBezTo>
                </a:path>
              </a:pathLst>
            </a:custGeom>
            <a:solidFill>
              <a:srgbClr val="31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8" name="íṡḷiḋé"/>
            <p:cNvSpPr/>
            <p:nvPr/>
          </p:nvSpPr>
          <p:spPr bwMode="auto">
            <a:xfrm>
              <a:off x="5684838" y="482600"/>
              <a:ext cx="211138" cy="1127125"/>
            </a:xfrm>
            <a:custGeom>
              <a:avLst/>
              <a:gdLst>
                <a:gd name="T0" fmla="*/ 58 w 146"/>
                <a:gd name="T1" fmla="*/ 749 h 782"/>
                <a:gd name="T2" fmla="*/ 26 w 146"/>
                <a:gd name="T3" fmla="*/ 779 h 782"/>
                <a:gd name="T4" fmla="*/ 2 w 146"/>
                <a:gd name="T5" fmla="*/ 738 h 782"/>
                <a:gd name="T6" fmla="*/ 88 w 146"/>
                <a:gd name="T7" fmla="*/ 33 h 782"/>
                <a:gd name="T8" fmla="*/ 120 w 146"/>
                <a:gd name="T9" fmla="*/ 3 h 782"/>
                <a:gd name="T10" fmla="*/ 144 w 146"/>
                <a:gd name="T11" fmla="*/ 44 h 782"/>
                <a:gd name="T12" fmla="*/ 58 w 146"/>
                <a:gd name="T13" fmla="*/ 749 h 782"/>
              </a:gdLst>
              <a:ahLst/>
              <a:cxnLst>
                <a:cxn ang="0">
                  <a:pos x="T0" y="T1"/>
                </a:cxn>
                <a:cxn ang="0">
                  <a:pos x="T2" y="T3"/>
                </a:cxn>
                <a:cxn ang="0">
                  <a:pos x="T4" y="T5"/>
                </a:cxn>
                <a:cxn ang="0">
                  <a:pos x="T6" y="T7"/>
                </a:cxn>
                <a:cxn ang="0">
                  <a:pos x="T8" y="T9"/>
                </a:cxn>
                <a:cxn ang="0">
                  <a:pos x="T10" y="T11"/>
                </a:cxn>
                <a:cxn ang="0">
                  <a:pos x="T12" y="T13"/>
                </a:cxn>
              </a:cxnLst>
              <a:rect l="0" t="0" r="r" b="b"/>
              <a:pathLst>
                <a:path w="146" h="782">
                  <a:moveTo>
                    <a:pt x="58" y="749"/>
                  </a:moveTo>
                  <a:cubicBezTo>
                    <a:pt x="55" y="769"/>
                    <a:pt x="41" y="782"/>
                    <a:pt x="26" y="779"/>
                  </a:cubicBezTo>
                  <a:cubicBezTo>
                    <a:pt x="10" y="776"/>
                    <a:pt x="0" y="758"/>
                    <a:pt x="2" y="738"/>
                  </a:cubicBezTo>
                  <a:cubicBezTo>
                    <a:pt x="88" y="33"/>
                    <a:pt x="88" y="33"/>
                    <a:pt x="88" y="33"/>
                  </a:cubicBezTo>
                  <a:cubicBezTo>
                    <a:pt x="91" y="14"/>
                    <a:pt x="105" y="0"/>
                    <a:pt x="120" y="3"/>
                  </a:cubicBezTo>
                  <a:cubicBezTo>
                    <a:pt x="136" y="6"/>
                    <a:pt x="146" y="25"/>
                    <a:pt x="144" y="44"/>
                  </a:cubicBezTo>
                  <a:cubicBezTo>
                    <a:pt x="58" y="749"/>
                    <a:pt x="58" y="749"/>
                    <a:pt x="58" y="749"/>
                  </a:cubicBezTo>
                </a:path>
              </a:pathLst>
            </a:custGeom>
            <a:solidFill>
              <a:srgbClr val="E74C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09" name="íŝḻíḓê"/>
            <p:cNvSpPr/>
            <p:nvPr/>
          </p:nvSpPr>
          <p:spPr bwMode="auto">
            <a:xfrm>
              <a:off x="5730875" y="541338"/>
              <a:ext cx="161925" cy="1065213"/>
            </a:xfrm>
            <a:custGeom>
              <a:avLst/>
              <a:gdLst>
                <a:gd name="T0" fmla="*/ 3 w 112"/>
                <a:gd name="T1" fmla="*/ 739 h 740"/>
                <a:gd name="T2" fmla="*/ 0 w 112"/>
                <a:gd name="T3" fmla="*/ 740 h 740"/>
                <a:gd name="T4" fmla="*/ 3 w 112"/>
                <a:gd name="T5" fmla="*/ 739 h 740"/>
                <a:gd name="T6" fmla="*/ 26 w 112"/>
                <a:gd name="T7" fmla="*/ 709 h 740"/>
                <a:gd name="T8" fmla="*/ 17 w 112"/>
                <a:gd name="T9" fmla="*/ 731 h 740"/>
                <a:gd name="T10" fmla="*/ 26 w 112"/>
                <a:gd name="T11" fmla="*/ 709 h 740"/>
                <a:gd name="T12" fmla="*/ 112 w 112"/>
                <a:gd name="T13" fmla="*/ 4 h 740"/>
                <a:gd name="T14" fmla="*/ 112 w 112"/>
                <a:gd name="T15" fmla="*/ 4 h 740"/>
                <a:gd name="T16" fmla="*/ 112 w 112"/>
                <a:gd name="T17" fmla="*/ 4 h 740"/>
                <a:gd name="T18" fmla="*/ 112 w 112"/>
                <a:gd name="T19" fmla="*/ 4 h 740"/>
                <a:gd name="T20" fmla="*/ 112 w 112"/>
                <a:gd name="T21" fmla="*/ 4 h 740"/>
                <a:gd name="T22" fmla="*/ 112 w 112"/>
                <a:gd name="T23" fmla="*/ 4 h 740"/>
                <a:gd name="T24" fmla="*/ 112 w 112"/>
                <a:gd name="T25" fmla="*/ 4 h 740"/>
                <a:gd name="T26" fmla="*/ 112 w 112"/>
                <a:gd name="T27" fmla="*/ 4 h 740"/>
                <a:gd name="T28" fmla="*/ 112 w 112"/>
                <a:gd name="T29" fmla="*/ 4 h 740"/>
                <a:gd name="T30" fmla="*/ 112 w 112"/>
                <a:gd name="T31" fmla="*/ 3 h 740"/>
                <a:gd name="T32" fmla="*/ 112 w 112"/>
                <a:gd name="T33" fmla="*/ 4 h 740"/>
                <a:gd name="T34" fmla="*/ 112 w 112"/>
                <a:gd name="T35" fmla="*/ 3 h 740"/>
                <a:gd name="T36" fmla="*/ 112 w 112"/>
                <a:gd name="T37" fmla="*/ 1 h 740"/>
                <a:gd name="T38" fmla="*/ 112 w 112"/>
                <a:gd name="T39" fmla="*/ 3 h 740"/>
                <a:gd name="T40" fmla="*/ 112 w 112"/>
                <a:gd name="T41" fmla="*/ 1 h 740"/>
                <a:gd name="T42" fmla="*/ 112 w 112"/>
                <a:gd name="T43" fmla="*/ 1 h 740"/>
                <a:gd name="T44" fmla="*/ 112 w 112"/>
                <a:gd name="T45" fmla="*/ 1 h 740"/>
                <a:gd name="T46" fmla="*/ 112 w 112"/>
                <a:gd name="T47" fmla="*/ 1 h 740"/>
                <a:gd name="T48" fmla="*/ 112 w 112"/>
                <a:gd name="T49" fmla="*/ 1 h 740"/>
                <a:gd name="T50" fmla="*/ 112 w 112"/>
                <a:gd name="T51" fmla="*/ 1 h 740"/>
                <a:gd name="T52" fmla="*/ 112 w 112"/>
                <a:gd name="T53" fmla="*/ 1 h 740"/>
                <a:gd name="T54" fmla="*/ 112 w 112"/>
                <a:gd name="T55" fmla="*/ 1 h 740"/>
                <a:gd name="T56" fmla="*/ 112 w 112"/>
                <a:gd name="T57" fmla="*/ 1 h 740"/>
                <a:gd name="T58" fmla="*/ 112 w 112"/>
                <a:gd name="T59" fmla="*/ 1 h 740"/>
                <a:gd name="T60" fmla="*/ 112 w 112"/>
                <a:gd name="T61" fmla="*/ 1 h 740"/>
                <a:gd name="T62" fmla="*/ 112 w 112"/>
                <a:gd name="T63" fmla="*/ 1 h 740"/>
                <a:gd name="T64" fmla="*/ 112 w 112"/>
                <a:gd name="T65" fmla="*/ 1 h 740"/>
                <a:gd name="T66" fmla="*/ 112 w 112"/>
                <a:gd name="T67" fmla="*/ 0 h 740"/>
                <a:gd name="T68" fmla="*/ 112 w 112"/>
                <a:gd name="T69" fmla="*/ 0 h 740"/>
                <a:gd name="T70" fmla="*/ 112 w 112"/>
                <a:gd name="T7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740">
                  <a:moveTo>
                    <a:pt x="3" y="739"/>
                  </a:moveTo>
                  <a:cubicBezTo>
                    <a:pt x="2" y="739"/>
                    <a:pt x="1" y="740"/>
                    <a:pt x="0" y="740"/>
                  </a:cubicBezTo>
                  <a:cubicBezTo>
                    <a:pt x="1" y="740"/>
                    <a:pt x="2" y="740"/>
                    <a:pt x="3" y="739"/>
                  </a:cubicBezTo>
                  <a:moveTo>
                    <a:pt x="26" y="709"/>
                  </a:moveTo>
                  <a:cubicBezTo>
                    <a:pt x="25" y="718"/>
                    <a:pt x="21" y="725"/>
                    <a:pt x="17" y="731"/>
                  </a:cubicBezTo>
                  <a:cubicBezTo>
                    <a:pt x="22" y="726"/>
                    <a:pt x="25" y="718"/>
                    <a:pt x="26" y="709"/>
                  </a:cubicBezTo>
                  <a:moveTo>
                    <a:pt x="112" y="4"/>
                  </a:moveTo>
                  <a:cubicBezTo>
                    <a:pt x="112" y="4"/>
                    <a:pt x="112" y="4"/>
                    <a:pt x="112" y="4"/>
                  </a:cubicBezTo>
                  <a:cubicBezTo>
                    <a:pt x="112" y="4"/>
                    <a:pt x="112" y="4"/>
                    <a:pt x="112" y="4"/>
                  </a:cubicBezTo>
                  <a:moveTo>
                    <a:pt x="112" y="4"/>
                  </a:moveTo>
                  <a:cubicBezTo>
                    <a:pt x="112" y="4"/>
                    <a:pt x="112" y="4"/>
                    <a:pt x="112" y="4"/>
                  </a:cubicBezTo>
                  <a:cubicBezTo>
                    <a:pt x="112" y="4"/>
                    <a:pt x="112" y="4"/>
                    <a:pt x="112" y="4"/>
                  </a:cubicBezTo>
                  <a:moveTo>
                    <a:pt x="112" y="4"/>
                  </a:moveTo>
                  <a:cubicBezTo>
                    <a:pt x="112" y="4"/>
                    <a:pt x="112" y="4"/>
                    <a:pt x="112" y="4"/>
                  </a:cubicBezTo>
                  <a:cubicBezTo>
                    <a:pt x="112" y="4"/>
                    <a:pt x="112" y="4"/>
                    <a:pt x="112" y="4"/>
                  </a:cubicBezTo>
                  <a:moveTo>
                    <a:pt x="112" y="3"/>
                  </a:moveTo>
                  <a:cubicBezTo>
                    <a:pt x="112" y="4"/>
                    <a:pt x="112" y="4"/>
                    <a:pt x="112" y="4"/>
                  </a:cubicBezTo>
                  <a:cubicBezTo>
                    <a:pt x="112" y="4"/>
                    <a:pt x="112" y="4"/>
                    <a:pt x="112" y="3"/>
                  </a:cubicBezTo>
                  <a:moveTo>
                    <a:pt x="112" y="1"/>
                  </a:moveTo>
                  <a:cubicBezTo>
                    <a:pt x="112" y="2"/>
                    <a:pt x="112" y="3"/>
                    <a:pt x="112" y="3"/>
                  </a:cubicBezTo>
                  <a:cubicBezTo>
                    <a:pt x="112" y="3"/>
                    <a:pt x="112" y="2"/>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0"/>
                  </a:moveTo>
                  <a:cubicBezTo>
                    <a:pt x="112" y="0"/>
                    <a:pt x="112" y="0"/>
                    <a:pt x="112" y="0"/>
                  </a:cubicBezTo>
                  <a:cubicBezTo>
                    <a:pt x="112" y="0"/>
                    <a:pt x="112" y="0"/>
                    <a:pt x="112"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0" name="išļïḑê"/>
            <p:cNvSpPr/>
            <p:nvPr/>
          </p:nvSpPr>
          <p:spPr bwMode="auto">
            <a:xfrm>
              <a:off x="5730875" y="492125"/>
              <a:ext cx="163513" cy="1114425"/>
            </a:xfrm>
            <a:custGeom>
              <a:avLst/>
              <a:gdLst>
                <a:gd name="T0" fmla="*/ 95 w 113"/>
                <a:gd name="T1" fmla="*/ 0 h 774"/>
                <a:gd name="T2" fmla="*/ 0 w 113"/>
                <a:gd name="T3" fmla="*/ 774 h 774"/>
                <a:gd name="T4" fmla="*/ 0 w 113"/>
                <a:gd name="T5" fmla="*/ 774 h 774"/>
                <a:gd name="T6" fmla="*/ 3 w 113"/>
                <a:gd name="T7" fmla="*/ 773 h 774"/>
                <a:gd name="T8" fmla="*/ 17 w 113"/>
                <a:gd name="T9" fmla="*/ 765 h 774"/>
                <a:gd name="T10" fmla="*/ 17 w 113"/>
                <a:gd name="T11" fmla="*/ 765 h 774"/>
                <a:gd name="T12" fmla="*/ 26 w 113"/>
                <a:gd name="T13" fmla="*/ 743 h 774"/>
                <a:gd name="T14" fmla="*/ 26 w 113"/>
                <a:gd name="T15" fmla="*/ 743 h 774"/>
                <a:gd name="T16" fmla="*/ 112 w 113"/>
                <a:gd name="T17" fmla="*/ 38 h 774"/>
                <a:gd name="T18" fmla="*/ 112 w 113"/>
                <a:gd name="T19" fmla="*/ 38 h 774"/>
                <a:gd name="T20" fmla="*/ 112 w 113"/>
                <a:gd name="T21" fmla="*/ 38 h 774"/>
                <a:gd name="T22" fmla="*/ 112 w 113"/>
                <a:gd name="T23" fmla="*/ 38 h 774"/>
                <a:gd name="T24" fmla="*/ 112 w 113"/>
                <a:gd name="T25" fmla="*/ 38 h 774"/>
                <a:gd name="T26" fmla="*/ 112 w 113"/>
                <a:gd name="T27" fmla="*/ 38 h 774"/>
                <a:gd name="T28" fmla="*/ 112 w 113"/>
                <a:gd name="T29" fmla="*/ 38 h 774"/>
                <a:gd name="T30" fmla="*/ 112 w 113"/>
                <a:gd name="T31" fmla="*/ 38 h 774"/>
                <a:gd name="T32" fmla="*/ 112 w 113"/>
                <a:gd name="T33" fmla="*/ 37 h 774"/>
                <a:gd name="T34" fmla="*/ 112 w 113"/>
                <a:gd name="T35" fmla="*/ 37 h 774"/>
                <a:gd name="T36" fmla="*/ 112 w 113"/>
                <a:gd name="T37" fmla="*/ 35 h 774"/>
                <a:gd name="T38" fmla="*/ 112 w 113"/>
                <a:gd name="T39" fmla="*/ 35 h 774"/>
                <a:gd name="T40" fmla="*/ 112 w 113"/>
                <a:gd name="T41" fmla="*/ 35 h 774"/>
                <a:gd name="T42" fmla="*/ 112 w 113"/>
                <a:gd name="T43" fmla="*/ 35 h 774"/>
                <a:gd name="T44" fmla="*/ 112 w 113"/>
                <a:gd name="T45" fmla="*/ 35 h 774"/>
                <a:gd name="T46" fmla="*/ 112 w 113"/>
                <a:gd name="T47" fmla="*/ 35 h 774"/>
                <a:gd name="T48" fmla="*/ 112 w 113"/>
                <a:gd name="T49" fmla="*/ 35 h 774"/>
                <a:gd name="T50" fmla="*/ 112 w 113"/>
                <a:gd name="T51" fmla="*/ 35 h 774"/>
                <a:gd name="T52" fmla="*/ 112 w 113"/>
                <a:gd name="T53" fmla="*/ 35 h 774"/>
                <a:gd name="T54" fmla="*/ 112 w 113"/>
                <a:gd name="T55" fmla="*/ 34 h 774"/>
                <a:gd name="T56" fmla="*/ 112 w 113"/>
                <a:gd name="T57" fmla="*/ 34 h 774"/>
                <a:gd name="T58" fmla="*/ 95 w 113"/>
                <a:gd name="T5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774">
                  <a:moveTo>
                    <a:pt x="95" y="0"/>
                  </a:moveTo>
                  <a:cubicBezTo>
                    <a:pt x="0" y="774"/>
                    <a:pt x="0" y="774"/>
                    <a:pt x="0" y="774"/>
                  </a:cubicBezTo>
                  <a:cubicBezTo>
                    <a:pt x="0" y="774"/>
                    <a:pt x="0" y="774"/>
                    <a:pt x="0" y="774"/>
                  </a:cubicBezTo>
                  <a:cubicBezTo>
                    <a:pt x="1" y="774"/>
                    <a:pt x="2" y="773"/>
                    <a:pt x="3" y="773"/>
                  </a:cubicBezTo>
                  <a:cubicBezTo>
                    <a:pt x="7" y="772"/>
                    <a:pt x="11" y="770"/>
                    <a:pt x="17" y="765"/>
                  </a:cubicBezTo>
                  <a:cubicBezTo>
                    <a:pt x="17" y="765"/>
                    <a:pt x="17" y="765"/>
                    <a:pt x="17" y="765"/>
                  </a:cubicBezTo>
                  <a:cubicBezTo>
                    <a:pt x="21" y="759"/>
                    <a:pt x="25" y="752"/>
                    <a:pt x="26" y="743"/>
                  </a:cubicBezTo>
                  <a:cubicBezTo>
                    <a:pt x="26" y="743"/>
                    <a:pt x="26" y="743"/>
                    <a:pt x="26" y="743"/>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7"/>
                  </a:cubicBezTo>
                  <a:cubicBezTo>
                    <a:pt x="112" y="37"/>
                    <a:pt x="112" y="37"/>
                    <a:pt x="112" y="37"/>
                  </a:cubicBezTo>
                  <a:cubicBezTo>
                    <a:pt x="112" y="37"/>
                    <a:pt x="112" y="36"/>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4"/>
                    <a:pt x="112" y="34"/>
                  </a:cubicBezTo>
                  <a:cubicBezTo>
                    <a:pt x="112" y="34"/>
                    <a:pt x="112" y="34"/>
                    <a:pt x="112" y="34"/>
                  </a:cubicBezTo>
                  <a:cubicBezTo>
                    <a:pt x="113" y="19"/>
                    <a:pt x="106" y="5"/>
                    <a:pt x="95"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1" name="ïš1ïḋè"/>
            <p:cNvSpPr/>
            <p:nvPr/>
          </p:nvSpPr>
          <p:spPr bwMode="auto">
            <a:xfrm>
              <a:off x="5842000" y="579438"/>
              <a:ext cx="69850" cy="314325"/>
            </a:xfrm>
            <a:custGeom>
              <a:avLst/>
              <a:gdLst>
                <a:gd name="T0" fmla="*/ 24 w 48"/>
                <a:gd name="T1" fmla="*/ 204 h 218"/>
                <a:gd name="T2" fmla="*/ 11 w 48"/>
                <a:gd name="T3" fmla="*/ 217 h 218"/>
                <a:gd name="T4" fmla="*/ 1 w 48"/>
                <a:gd name="T5" fmla="*/ 199 h 218"/>
                <a:gd name="T6" fmla="*/ 24 w 48"/>
                <a:gd name="T7" fmla="*/ 14 h 218"/>
                <a:gd name="T8" fmla="*/ 37 w 48"/>
                <a:gd name="T9" fmla="*/ 1 h 218"/>
                <a:gd name="T10" fmla="*/ 47 w 48"/>
                <a:gd name="T11" fmla="*/ 18 h 218"/>
                <a:gd name="T12" fmla="*/ 24 w 48"/>
                <a:gd name="T13" fmla="*/ 204 h 218"/>
              </a:gdLst>
              <a:ahLst/>
              <a:cxnLst>
                <a:cxn ang="0">
                  <a:pos x="T0" y="T1"/>
                </a:cxn>
                <a:cxn ang="0">
                  <a:pos x="T2" y="T3"/>
                </a:cxn>
                <a:cxn ang="0">
                  <a:pos x="T4" y="T5"/>
                </a:cxn>
                <a:cxn ang="0">
                  <a:pos x="T6" y="T7"/>
                </a:cxn>
                <a:cxn ang="0">
                  <a:pos x="T8" y="T9"/>
                </a:cxn>
                <a:cxn ang="0">
                  <a:pos x="T10" y="T11"/>
                </a:cxn>
                <a:cxn ang="0">
                  <a:pos x="T12" y="T13"/>
                </a:cxn>
              </a:cxnLst>
              <a:rect l="0" t="0" r="r" b="b"/>
              <a:pathLst>
                <a:path w="48" h="218">
                  <a:moveTo>
                    <a:pt x="24" y="204"/>
                  </a:moveTo>
                  <a:cubicBezTo>
                    <a:pt x="23" y="212"/>
                    <a:pt x="17" y="218"/>
                    <a:pt x="11" y="217"/>
                  </a:cubicBezTo>
                  <a:cubicBezTo>
                    <a:pt x="4" y="215"/>
                    <a:pt x="0" y="208"/>
                    <a:pt x="1" y="199"/>
                  </a:cubicBezTo>
                  <a:cubicBezTo>
                    <a:pt x="24" y="14"/>
                    <a:pt x="24" y="14"/>
                    <a:pt x="24" y="14"/>
                  </a:cubicBezTo>
                  <a:cubicBezTo>
                    <a:pt x="25" y="5"/>
                    <a:pt x="31" y="0"/>
                    <a:pt x="37" y="1"/>
                  </a:cubicBezTo>
                  <a:cubicBezTo>
                    <a:pt x="44" y="2"/>
                    <a:pt x="48" y="10"/>
                    <a:pt x="47" y="18"/>
                  </a:cubicBezTo>
                  <a:lnTo>
                    <a:pt x="24" y="204"/>
                  </a:lnTo>
                  <a:close/>
                </a:path>
              </a:pathLst>
            </a:custGeom>
            <a:solidFill>
              <a:srgbClr val="232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2" name="îS1íḓê"/>
            <p:cNvSpPr/>
            <p:nvPr/>
          </p:nvSpPr>
          <p:spPr bwMode="auto">
            <a:xfrm>
              <a:off x="5688013" y="503238"/>
              <a:ext cx="134938" cy="1044575"/>
            </a:xfrm>
            <a:custGeom>
              <a:avLst/>
              <a:gdLst>
                <a:gd name="T0" fmla="*/ 0 w 94"/>
                <a:gd name="T1" fmla="*/ 725 h 725"/>
                <a:gd name="T2" fmla="*/ 0 w 94"/>
                <a:gd name="T3" fmla="*/ 725 h 725"/>
                <a:gd name="T4" fmla="*/ 0 w 94"/>
                <a:gd name="T5" fmla="*/ 725 h 725"/>
                <a:gd name="T6" fmla="*/ 2 w 94"/>
                <a:gd name="T7" fmla="*/ 708 h 725"/>
                <a:gd name="T8" fmla="*/ 2 w 94"/>
                <a:gd name="T9" fmla="*/ 708 h 725"/>
                <a:gd name="T10" fmla="*/ 0 w 94"/>
                <a:gd name="T11" fmla="*/ 724 h 725"/>
                <a:gd name="T12" fmla="*/ 0 w 94"/>
                <a:gd name="T13" fmla="*/ 725 h 725"/>
                <a:gd name="T14" fmla="*/ 0 w 94"/>
                <a:gd name="T15" fmla="*/ 724 h 725"/>
                <a:gd name="T16" fmla="*/ 2 w 94"/>
                <a:gd name="T17" fmla="*/ 708 h 725"/>
                <a:gd name="T18" fmla="*/ 94 w 94"/>
                <a:gd name="T19" fmla="*/ 0 h 725"/>
                <a:gd name="T20" fmla="*/ 86 w 94"/>
                <a:gd name="T21" fmla="*/ 19 h 725"/>
                <a:gd name="T22" fmla="*/ 81 w 94"/>
                <a:gd name="T23" fmla="*/ 63 h 725"/>
                <a:gd name="T24" fmla="*/ 86 w 94"/>
                <a:gd name="T25" fmla="*/ 19 h 725"/>
                <a:gd name="T26" fmla="*/ 94 w 94"/>
                <a:gd name="T27" fmla="*/ 0 h 725"/>
                <a:gd name="T28" fmla="*/ 94 w 94"/>
                <a:gd name="T29" fmla="*/ 0 h 725"/>
                <a:gd name="T30" fmla="*/ 94 w 94"/>
                <a:gd name="T31" fmla="*/ 0 h 725"/>
                <a:gd name="T32" fmla="*/ 94 w 94"/>
                <a:gd name="T33"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725">
                  <a:moveTo>
                    <a:pt x="0" y="725"/>
                  </a:moveTo>
                  <a:cubicBezTo>
                    <a:pt x="0" y="725"/>
                    <a:pt x="0" y="725"/>
                    <a:pt x="0" y="725"/>
                  </a:cubicBezTo>
                  <a:cubicBezTo>
                    <a:pt x="0" y="725"/>
                    <a:pt x="0" y="725"/>
                    <a:pt x="0" y="725"/>
                  </a:cubicBezTo>
                  <a:moveTo>
                    <a:pt x="2" y="708"/>
                  </a:moveTo>
                  <a:cubicBezTo>
                    <a:pt x="2" y="708"/>
                    <a:pt x="2" y="708"/>
                    <a:pt x="2" y="708"/>
                  </a:cubicBezTo>
                  <a:cubicBezTo>
                    <a:pt x="0" y="724"/>
                    <a:pt x="0" y="724"/>
                    <a:pt x="0" y="724"/>
                  </a:cubicBezTo>
                  <a:cubicBezTo>
                    <a:pt x="0" y="724"/>
                    <a:pt x="0" y="725"/>
                    <a:pt x="0" y="725"/>
                  </a:cubicBezTo>
                  <a:cubicBezTo>
                    <a:pt x="0" y="725"/>
                    <a:pt x="0" y="724"/>
                    <a:pt x="0" y="724"/>
                  </a:cubicBezTo>
                  <a:cubicBezTo>
                    <a:pt x="2" y="708"/>
                    <a:pt x="2" y="708"/>
                    <a:pt x="2" y="708"/>
                  </a:cubicBezTo>
                  <a:moveTo>
                    <a:pt x="94" y="0"/>
                  </a:moveTo>
                  <a:cubicBezTo>
                    <a:pt x="90" y="6"/>
                    <a:pt x="87" y="12"/>
                    <a:pt x="86" y="19"/>
                  </a:cubicBezTo>
                  <a:cubicBezTo>
                    <a:pt x="81" y="63"/>
                    <a:pt x="81" y="63"/>
                    <a:pt x="81" y="63"/>
                  </a:cubicBezTo>
                  <a:cubicBezTo>
                    <a:pt x="86" y="19"/>
                    <a:pt x="86" y="19"/>
                    <a:pt x="86" y="19"/>
                  </a:cubicBezTo>
                  <a:cubicBezTo>
                    <a:pt x="87" y="12"/>
                    <a:pt x="90" y="6"/>
                    <a:pt x="94" y="0"/>
                  </a:cubicBezTo>
                  <a:moveTo>
                    <a:pt x="94" y="0"/>
                  </a:moveTo>
                  <a:cubicBezTo>
                    <a:pt x="94" y="0"/>
                    <a:pt x="94" y="0"/>
                    <a:pt x="94" y="0"/>
                  </a:cubicBezTo>
                  <a:cubicBezTo>
                    <a:pt x="94" y="0"/>
                    <a:pt x="94" y="0"/>
                    <a:pt x="94" y="0"/>
                  </a:cubicBezTo>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3" name="iṩļîḑê"/>
            <p:cNvSpPr/>
            <p:nvPr/>
          </p:nvSpPr>
          <p:spPr bwMode="auto">
            <a:xfrm>
              <a:off x="5686425" y="487363"/>
              <a:ext cx="161925" cy="1114425"/>
            </a:xfrm>
            <a:custGeom>
              <a:avLst/>
              <a:gdLst>
                <a:gd name="T0" fmla="*/ 112 w 112"/>
                <a:gd name="T1" fmla="*/ 0 h 773"/>
                <a:gd name="T2" fmla="*/ 95 w 112"/>
                <a:gd name="T3" fmla="*/ 11 h 773"/>
                <a:gd name="T4" fmla="*/ 95 w 112"/>
                <a:gd name="T5" fmla="*/ 11 h 773"/>
                <a:gd name="T6" fmla="*/ 95 w 112"/>
                <a:gd name="T7" fmla="*/ 11 h 773"/>
                <a:gd name="T8" fmla="*/ 87 w 112"/>
                <a:gd name="T9" fmla="*/ 30 h 773"/>
                <a:gd name="T10" fmla="*/ 82 w 112"/>
                <a:gd name="T11" fmla="*/ 74 h 773"/>
                <a:gd name="T12" fmla="*/ 3 w 112"/>
                <a:gd name="T13" fmla="*/ 719 h 773"/>
                <a:gd name="T14" fmla="*/ 1 w 112"/>
                <a:gd name="T15" fmla="*/ 735 h 773"/>
                <a:gd name="T16" fmla="*/ 1 w 112"/>
                <a:gd name="T17" fmla="*/ 736 h 773"/>
                <a:gd name="T18" fmla="*/ 1 w 112"/>
                <a:gd name="T19" fmla="*/ 736 h 773"/>
                <a:gd name="T20" fmla="*/ 1 w 112"/>
                <a:gd name="T21" fmla="*/ 736 h 773"/>
                <a:gd name="T22" fmla="*/ 17 w 112"/>
                <a:gd name="T23" fmla="*/ 773 h 773"/>
                <a:gd name="T24" fmla="*/ 112 w 112"/>
                <a:gd name="T25"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773">
                  <a:moveTo>
                    <a:pt x="112" y="0"/>
                  </a:moveTo>
                  <a:cubicBezTo>
                    <a:pt x="105" y="1"/>
                    <a:pt x="99" y="5"/>
                    <a:pt x="95" y="11"/>
                  </a:cubicBezTo>
                  <a:cubicBezTo>
                    <a:pt x="95" y="11"/>
                    <a:pt x="95" y="11"/>
                    <a:pt x="95" y="11"/>
                  </a:cubicBezTo>
                  <a:cubicBezTo>
                    <a:pt x="95" y="11"/>
                    <a:pt x="95" y="11"/>
                    <a:pt x="95" y="11"/>
                  </a:cubicBezTo>
                  <a:cubicBezTo>
                    <a:pt x="91" y="17"/>
                    <a:pt x="88" y="23"/>
                    <a:pt x="87" y="30"/>
                  </a:cubicBezTo>
                  <a:cubicBezTo>
                    <a:pt x="82" y="74"/>
                    <a:pt x="82" y="74"/>
                    <a:pt x="82" y="74"/>
                  </a:cubicBezTo>
                  <a:cubicBezTo>
                    <a:pt x="3" y="719"/>
                    <a:pt x="3" y="719"/>
                    <a:pt x="3" y="719"/>
                  </a:cubicBezTo>
                  <a:cubicBezTo>
                    <a:pt x="1" y="735"/>
                    <a:pt x="1" y="735"/>
                    <a:pt x="1" y="735"/>
                  </a:cubicBezTo>
                  <a:cubicBezTo>
                    <a:pt x="1" y="735"/>
                    <a:pt x="1" y="736"/>
                    <a:pt x="1" y="736"/>
                  </a:cubicBezTo>
                  <a:cubicBezTo>
                    <a:pt x="1" y="736"/>
                    <a:pt x="1" y="736"/>
                    <a:pt x="1" y="736"/>
                  </a:cubicBezTo>
                  <a:cubicBezTo>
                    <a:pt x="1" y="736"/>
                    <a:pt x="1" y="736"/>
                    <a:pt x="1" y="736"/>
                  </a:cubicBezTo>
                  <a:cubicBezTo>
                    <a:pt x="0" y="752"/>
                    <a:pt x="6" y="767"/>
                    <a:pt x="17" y="773"/>
                  </a:cubicBezTo>
                  <a:cubicBezTo>
                    <a:pt x="112" y="0"/>
                    <a:pt x="112" y="0"/>
                    <a:pt x="112" y="0"/>
                  </a:cubicBezTo>
                </a:path>
              </a:pathLst>
            </a:custGeom>
            <a:solidFill>
              <a:srgbClr val="DB5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4" name="iśḷíḓê"/>
            <p:cNvSpPr/>
            <p:nvPr/>
          </p:nvSpPr>
          <p:spPr bwMode="auto">
            <a:xfrm>
              <a:off x="7612063" y="3270250"/>
              <a:ext cx="1706563" cy="79375"/>
            </a:xfrm>
            <a:prstGeom prst="rect">
              <a:avLst/>
            </a:prstGeom>
            <a:solidFill>
              <a:srgbClr val="00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5" name="îşlïdé"/>
            <p:cNvSpPr/>
            <p:nvPr/>
          </p:nvSpPr>
          <p:spPr bwMode="auto">
            <a:xfrm>
              <a:off x="7011988" y="2308225"/>
              <a:ext cx="2900363" cy="985838"/>
            </a:xfrm>
            <a:custGeom>
              <a:avLst/>
              <a:gdLst>
                <a:gd name="T0" fmla="*/ 1885 w 2008"/>
                <a:gd name="T1" fmla="*/ 0 h 684"/>
                <a:gd name="T2" fmla="*/ 106 w 2008"/>
                <a:gd name="T3" fmla="*/ 0 h 684"/>
                <a:gd name="T4" fmla="*/ 15 w 2008"/>
                <a:gd name="T5" fmla="*/ 111 h 684"/>
                <a:gd name="T6" fmla="*/ 15 w 2008"/>
                <a:gd name="T7" fmla="*/ 109 h 684"/>
                <a:gd name="T8" fmla="*/ 17 w 2008"/>
                <a:gd name="T9" fmla="*/ 122 h 684"/>
                <a:gd name="T10" fmla="*/ 145 w 2008"/>
                <a:gd name="T11" fmla="*/ 607 h 684"/>
                <a:gd name="T12" fmla="*/ 278 w 2008"/>
                <a:gd name="T13" fmla="*/ 683 h 684"/>
                <a:gd name="T14" fmla="*/ 1765 w 2008"/>
                <a:gd name="T15" fmla="*/ 683 h 684"/>
                <a:gd name="T16" fmla="*/ 1896 w 2008"/>
                <a:gd name="T17" fmla="*/ 609 h 684"/>
                <a:gd name="T18" fmla="*/ 1996 w 2008"/>
                <a:gd name="T19" fmla="*/ 122 h 684"/>
                <a:gd name="T20" fmla="*/ 1996 w 2008"/>
                <a:gd name="T21" fmla="*/ 116 h 684"/>
                <a:gd name="T22" fmla="*/ 1996 w 2008"/>
                <a:gd name="T23" fmla="*/ 116 h 684"/>
                <a:gd name="T24" fmla="*/ 2001 w 2008"/>
                <a:gd name="T25" fmla="*/ 75 h 684"/>
                <a:gd name="T26" fmla="*/ 1885 w 2008"/>
                <a:gd name="T27" fmla="*/ 0 h 684"/>
                <a:gd name="T28" fmla="*/ 16 w 2008"/>
                <a:gd name="T29" fmla="*/ 103 h 684"/>
                <a:gd name="T30" fmla="*/ 16 w 2008"/>
                <a:gd name="T31" fmla="*/ 106 h 684"/>
                <a:gd name="T32" fmla="*/ 16 w 2008"/>
                <a:gd name="T33" fmla="*/ 103 h 684"/>
                <a:gd name="T34" fmla="*/ 20 w 2008"/>
                <a:gd name="T35" fmla="*/ 91 h 684"/>
                <a:gd name="T36" fmla="*/ 19 w 2008"/>
                <a:gd name="T37" fmla="*/ 93 h 684"/>
                <a:gd name="T38" fmla="*/ 20 w 2008"/>
                <a:gd name="T39" fmla="*/ 91 h 684"/>
                <a:gd name="T40" fmla="*/ 18 w 2008"/>
                <a:gd name="T41" fmla="*/ 97 h 684"/>
                <a:gd name="T42" fmla="*/ 17 w 2008"/>
                <a:gd name="T43" fmla="*/ 99 h 684"/>
                <a:gd name="T44" fmla="*/ 18 w 2008"/>
                <a:gd name="T45" fmla="*/ 97 h 684"/>
                <a:gd name="T46" fmla="*/ 91 w 2008"/>
                <a:gd name="T47" fmla="*/ 49 h 684"/>
                <a:gd name="T48" fmla="*/ 99 w 2008"/>
                <a:gd name="T49" fmla="*/ 49 h 684"/>
                <a:gd name="T50" fmla="*/ 91 w 2008"/>
                <a:gd name="T51" fmla="*/ 49 h 684"/>
                <a:gd name="T52" fmla="*/ 41 w 2008"/>
                <a:gd name="T53" fmla="*/ 67 h 684"/>
                <a:gd name="T54" fmla="*/ 42 w 2008"/>
                <a:gd name="T55" fmla="*/ 67 h 684"/>
                <a:gd name="T56" fmla="*/ 41 w 2008"/>
                <a:gd name="T57" fmla="*/ 67 h 684"/>
                <a:gd name="T58" fmla="*/ 47 w 2008"/>
                <a:gd name="T59" fmla="*/ 64 h 684"/>
                <a:gd name="T60" fmla="*/ 48 w 2008"/>
                <a:gd name="T61" fmla="*/ 63 h 684"/>
                <a:gd name="T62" fmla="*/ 47 w 2008"/>
                <a:gd name="T63" fmla="*/ 64 h 684"/>
                <a:gd name="T64" fmla="*/ 53 w 2008"/>
                <a:gd name="T65" fmla="*/ 60 h 684"/>
                <a:gd name="T66" fmla="*/ 55 w 2008"/>
                <a:gd name="T67" fmla="*/ 59 h 684"/>
                <a:gd name="T68" fmla="*/ 53 w 2008"/>
                <a:gd name="T69" fmla="*/ 60 h 684"/>
                <a:gd name="T70" fmla="*/ 60 w 2008"/>
                <a:gd name="T71" fmla="*/ 57 h 684"/>
                <a:gd name="T72" fmla="*/ 62 w 2008"/>
                <a:gd name="T73" fmla="*/ 56 h 684"/>
                <a:gd name="T74" fmla="*/ 60 w 2008"/>
                <a:gd name="T75" fmla="*/ 57 h 684"/>
                <a:gd name="T76" fmla="*/ 67 w 2008"/>
                <a:gd name="T77" fmla="*/ 54 h 684"/>
                <a:gd name="T78" fmla="*/ 70 w 2008"/>
                <a:gd name="T79" fmla="*/ 53 h 684"/>
                <a:gd name="T80" fmla="*/ 67 w 2008"/>
                <a:gd name="T81" fmla="*/ 54 h 684"/>
                <a:gd name="T82" fmla="*/ 75 w 2008"/>
                <a:gd name="T83" fmla="*/ 52 h 684"/>
                <a:gd name="T84" fmla="*/ 78 w 2008"/>
                <a:gd name="T85" fmla="*/ 51 h 684"/>
                <a:gd name="T86" fmla="*/ 75 w 2008"/>
                <a:gd name="T87" fmla="*/ 52 h 684"/>
                <a:gd name="T88" fmla="*/ 83 w 2008"/>
                <a:gd name="T89" fmla="*/ 50 h 684"/>
                <a:gd name="T90" fmla="*/ 87 w 2008"/>
                <a:gd name="T91" fmla="*/ 49 h 684"/>
                <a:gd name="T92" fmla="*/ 83 w 2008"/>
                <a:gd name="T93" fmla="*/ 5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8" h="684">
                  <a:moveTo>
                    <a:pt x="1885" y="0"/>
                  </a:moveTo>
                  <a:cubicBezTo>
                    <a:pt x="106" y="0"/>
                    <a:pt x="106" y="0"/>
                    <a:pt x="106" y="0"/>
                  </a:cubicBezTo>
                  <a:cubicBezTo>
                    <a:pt x="25" y="0"/>
                    <a:pt x="0" y="51"/>
                    <a:pt x="15" y="111"/>
                  </a:cubicBezTo>
                  <a:cubicBezTo>
                    <a:pt x="15" y="111"/>
                    <a:pt x="15" y="110"/>
                    <a:pt x="15" y="109"/>
                  </a:cubicBezTo>
                  <a:cubicBezTo>
                    <a:pt x="15" y="113"/>
                    <a:pt x="16" y="117"/>
                    <a:pt x="17" y="122"/>
                  </a:cubicBezTo>
                  <a:cubicBezTo>
                    <a:pt x="145" y="607"/>
                    <a:pt x="145" y="607"/>
                    <a:pt x="145" y="607"/>
                  </a:cubicBezTo>
                  <a:cubicBezTo>
                    <a:pt x="165" y="681"/>
                    <a:pt x="182" y="684"/>
                    <a:pt x="278" y="683"/>
                  </a:cubicBezTo>
                  <a:cubicBezTo>
                    <a:pt x="1765" y="683"/>
                    <a:pt x="1765" y="683"/>
                    <a:pt x="1765" y="683"/>
                  </a:cubicBezTo>
                  <a:cubicBezTo>
                    <a:pt x="1843" y="683"/>
                    <a:pt x="1880" y="683"/>
                    <a:pt x="1896" y="609"/>
                  </a:cubicBezTo>
                  <a:cubicBezTo>
                    <a:pt x="1996" y="122"/>
                    <a:pt x="1996" y="122"/>
                    <a:pt x="1996" y="122"/>
                  </a:cubicBezTo>
                  <a:cubicBezTo>
                    <a:pt x="1996" y="120"/>
                    <a:pt x="1996" y="118"/>
                    <a:pt x="1996" y="116"/>
                  </a:cubicBezTo>
                  <a:cubicBezTo>
                    <a:pt x="1996" y="116"/>
                    <a:pt x="1996" y="116"/>
                    <a:pt x="1996" y="116"/>
                  </a:cubicBezTo>
                  <a:cubicBezTo>
                    <a:pt x="2001" y="75"/>
                    <a:pt x="2001" y="75"/>
                    <a:pt x="2001" y="75"/>
                  </a:cubicBezTo>
                  <a:cubicBezTo>
                    <a:pt x="2008" y="16"/>
                    <a:pt x="1930" y="0"/>
                    <a:pt x="1885" y="0"/>
                  </a:cubicBezTo>
                  <a:moveTo>
                    <a:pt x="16" y="103"/>
                  </a:moveTo>
                  <a:cubicBezTo>
                    <a:pt x="16" y="104"/>
                    <a:pt x="16" y="105"/>
                    <a:pt x="16" y="106"/>
                  </a:cubicBezTo>
                  <a:cubicBezTo>
                    <a:pt x="16" y="105"/>
                    <a:pt x="16" y="104"/>
                    <a:pt x="16" y="103"/>
                  </a:cubicBezTo>
                  <a:moveTo>
                    <a:pt x="20" y="91"/>
                  </a:moveTo>
                  <a:cubicBezTo>
                    <a:pt x="20" y="92"/>
                    <a:pt x="20" y="92"/>
                    <a:pt x="19" y="93"/>
                  </a:cubicBezTo>
                  <a:cubicBezTo>
                    <a:pt x="20" y="92"/>
                    <a:pt x="20" y="92"/>
                    <a:pt x="20" y="91"/>
                  </a:cubicBezTo>
                  <a:moveTo>
                    <a:pt x="18" y="97"/>
                  </a:moveTo>
                  <a:cubicBezTo>
                    <a:pt x="18" y="98"/>
                    <a:pt x="17" y="98"/>
                    <a:pt x="17" y="99"/>
                  </a:cubicBezTo>
                  <a:cubicBezTo>
                    <a:pt x="17" y="98"/>
                    <a:pt x="18" y="98"/>
                    <a:pt x="18" y="97"/>
                  </a:cubicBezTo>
                  <a:moveTo>
                    <a:pt x="91" y="49"/>
                  </a:moveTo>
                  <a:cubicBezTo>
                    <a:pt x="93" y="49"/>
                    <a:pt x="96" y="49"/>
                    <a:pt x="99" y="49"/>
                  </a:cubicBezTo>
                  <a:cubicBezTo>
                    <a:pt x="96" y="49"/>
                    <a:pt x="93" y="49"/>
                    <a:pt x="91" y="49"/>
                  </a:cubicBezTo>
                  <a:moveTo>
                    <a:pt x="41" y="67"/>
                  </a:moveTo>
                  <a:cubicBezTo>
                    <a:pt x="42" y="67"/>
                    <a:pt x="42" y="67"/>
                    <a:pt x="42" y="67"/>
                  </a:cubicBezTo>
                  <a:cubicBezTo>
                    <a:pt x="41" y="67"/>
                    <a:pt x="41" y="67"/>
                    <a:pt x="41" y="67"/>
                  </a:cubicBezTo>
                  <a:moveTo>
                    <a:pt x="47" y="64"/>
                  </a:moveTo>
                  <a:cubicBezTo>
                    <a:pt x="47" y="63"/>
                    <a:pt x="48" y="63"/>
                    <a:pt x="48" y="63"/>
                  </a:cubicBezTo>
                  <a:cubicBezTo>
                    <a:pt x="48" y="63"/>
                    <a:pt x="47" y="63"/>
                    <a:pt x="47" y="64"/>
                  </a:cubicBezTo>
                  <a:moveTo>
                    <a:pt x="53" y="60"/>
                  </a:moveTo>
                  <a:cubicBezTo>
                    <a:pt x="54" y="60"/>
                    <a:pt x="54" y="59"/>
                    <a:pt x="55" y="59"/>
                  </a:cubicBezTo>
                  <a:cubicBezTo>
                    <a:pt x="54" y="59"/>
                    <a:pt x="54" y="60"/>
                    <a:pt x="53" y="60"/>
                  </a:cubicBezTo>
                  <a:moveTo>
                    <a:pt x="60" y="57"/>
                  </a:moveTo>
                  <a:cubicBezTo>
                    <a:pt x="61" y="56"/>
                    <a:pt x="62" y="56"/>
                    <a:pt x="62" y="56"/>
                  </a:cubicBezTo>
                  <a:cubicBezTo>
                    <a:pt x="62" y="56"/>
                    <a:pt x="61" y="56"/>
                    <a:pt x="60" y="57"/>
                  </a:cubicBezTo>
                  <a:moveTo>
                    <a:pt x="67" y="54"/>
                  </a:moveTo>
                  <a:cubicBezTo>
                    <a:pt x="68" y="54"/>
                    <a:pt x="69" y="53"/>
                    <a:pt x="70" y="53"/>
                  </a:cubicBezTo>
                  <a:cubicBezTo>
                    <a:pt x="69" y="53"/>
                    <a:pt x="68" y="54"/>
                    <a:pt x="67" y="54"/>
                  </a:cubicBezTo>
                  <a:moveTo>
                    <a:pt x="75" y="52"/>
                  </a:moveTo>
                  <a:cubicBezTo>
                    <a:pt x="76" y="51"/>
                    <a:pt x="77" y="51"/>
                    <a:pt x="78" y="51"/>
                  </a:cubicBezTo>
                  <a:cubicBezTo>
                    <a:pt x="77" y="51"/>
                    <a:pt x="76" y="51"/>
                    <a:pt x="75" y="52"/>
                  </a:cubicBezTo>
                  <a:moveTo>
                    <a:pt x="83" y="50"/>
                  </a:moveTo>
                  <a:cubicBezTo>
                    <a:pt x="84" y="50"/>
                    <a:pt x="86" y="50"/>
                    <a:pt x="87" y="49"/>
                  </a:cubicBezTo>
                  <a:cubicBezTo>
                    <a:pt x="86" y="50"/>
                    <a:pt x="84" y="50"/>
                    <a:pt x="83" y="50"/>
                  </a:cubicBezTo>
                </a:path>
              </a:pathLst>
            </a:custGeom>
            <a:solidFill>
              <a:srgbClr val="344F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6" name="íṩḷîḍê"/>
            <p:cNvSpPr/>
            <p:nvPr/>
          </p:nvSpPr>
          <p:spPr bwMode="auto">
            <a:xfrm>
              <a:off x="8766175" y="2308225"/>
              <a:ext cx="1136650" cy="166688"/>
            </a:xfrm>
            <a:custGeom>
              <a:avLst/>
              <a:gdLst>
                <a:gd name="T0" fmla="*/ 670 w 787"/>
                <a:gd name="T1" fmla="*/ 0 h 116"/>
                <a:gd name="T2" fmla="*/ 71 w 787"/>
                <a:gd name="T3" fmla="*/ 0 h 116"/>
                <a:gd name="T4" fmla="*/ 0 w 787"/>
                <a:gd name="T5" fmla="*/ 49 h 116"/>
                <a:gd name="T6" fmla="*/ 699 w 787"/>
                <a:gd name="T7" fmla="*/ 49 h 116"/>
                <a:gd name="T8" fmla="*/ 781 w 787"/>
                <a:gd name="T9" fmla="*/ 116 h 116"/>
                <a:gd name="T10" fmla="*/ 786 w 787"/>
                <a:gd name="T11" fmla="*/ 75 h 116"/>
                <a:gd name="T12" fmla="*/ 787 w 787"/>
                <a:gd name="T13" fmla="*/ 68 h 116"/>
                <a:gd name="T14" fmla="*/ 670 w 787"/>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7" h="116">
                  <a:moveTo>
                    <a:pt x="670" y="0"/>
                  </a:moveTo>
                  <a:cubicBezTo>
                    <a:pt x="71" y="0"/>
                    <a:pt x="71" y="0"/>
                    <a:pt x="71" y="0"/>
                  </a:cubicBezTo>
                  <a:cubicBezTo>
                    <a:pt x="0" y="49"/>
                    <a:pt x="0" y="49"/>
                    <a:pt x="0" y="49"/>
                  </a:cubicBezTo>
                  <a:cubicBezTo>
                    <a:pt x="699" y="49"/>
                    <a:pt x="699" y="49"/>
                    <a:pt x="699" y="49"/>
                  </a:cubicBezTo>
                  <a:cubicBezTo>
                    <a:pt x="737" y="49"/>
                    <a:pt x="775" y="85"/>
                    <a:pt x="781" y="116"/>
                  </a:cubicBezTo>
                  <a:cubicBezTo>
                    <a:pt x="786" y="75"/>
                    <a:pt x="786" y="75"/>
                    <a:pt x="786" y="75"/>
                  </a:cubicBezTo>
                  <a:cubicBezTo>
                    <a:pt x="787" y="72"/>
                    <a:pt x="787" y="70"/>
                    <a:pt x="787" y="68"/>
                  </a:cubicBezTo>
                  <a:cubicBezTo>
                    <a:pt x="787" y="14"/>
                    <a:pt x="713" y="0"/>
                    <a:pt x="670"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7" name="iṥ1îḑe"/>
            <p:cNvSpPr/>
            <p:nvPr/>
          </p:nvSpPr>
          <p:spPr bwMode="auto">
            <a:xfrm>
              <a:off x="8382000" y="2308225"/>
              <a:ext cx="192088" cy="69850"/>
            </a:xfrm>
            <a:custGeom>
              <a:avLst/>
              <a:gdLst>
                <a:gd name="T0" fmla="*/ 133 w 133"/>
                <a:gd name="T1" fmla="*/ 0 h 49"/>
                <a:gd name="T2" fmla="*/ 0 w 133"/>
                <a:gd name="T3" fmla="*/ 0 h 49"/>
                <a:gd name="T4" fmla="*/ 37 w 133"/>
                <a:gd name="T5" fmla="*/ 28 h 49"/>
                <a:gd name="T6" fmla="*/ 45 w 133"/>
                <a:gd name="T7" fmla="*/ 26 h 49"/>
                <a:gd name="T8" fmla="*/ 56 w 133"/>
                <a:gd name="T9" fmla="*/ 47 h 49"/>
                <a:gd name="T10" fmla="*/ 58 w 133"/>
                <a:gd name="T11" fmla="*/ 49 h 49"/>
                <a:gd name="T12" fmla="*/ 62 w 133"/>
                <a:gd name="T13" fmla="*/ 49 h 49"/>
                <a:gd name="T14" fmla="*/ 133 w 133"/>
                <a:gd name="T15" fmla="*/ 0 h 49"/>
                <a:gd name="T16" fmla="*/ 133 w 13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9">
                  <a:moveTo>
                    <a:pt x="133" y="0"/>
                  </a:moveTo>
                  <a:cubicBezTo>
                    <a:pt x="0" y="0"/>
                    <a:pt x="0" y="0"/>
                    <a:pt x="0" y="0"/>
                  </a:cubicBezTo>
                  <a:cubicBezTo>
                    <a:pt x="13" y="8"/>
                    <a:pt x="25" y="18"/>
                    <a:pt x="37" y="28"/>
                  </a:cubicBezTo>
                  <a:cubicBezTo>
                    <a:pt x="45" y="26"/>
                    <a:pt x="45" y="26"/>
                    <a:pt x="45" y="26"/>
                  </a:cubicBezTo>
                  <a:cubicBezTo>
                    <a:pt x="56" y="47"/>
                    <a:pt x="56" y="47"/>
                    <a:pt x="56" y="47"/>
                  </a:cubicBezTo>
                  <a:cubicBezTo>
                    <a:pt x="56" y="47"/>
                    <a:pt x="57" y="48"/>
                    <a:pt x="58" y="49"/>
                  </a:cubicBezTo>
                  <a:cubicBezTo>
                    <a:pt x="62" y="49"/>
                    <a:pt x="62" y="49"/>
                    <a:pt x="62" y="49"/>
                  </a:cubicBezTo>
                  <a:cubicBezTo>
                    <a:pt x="133" y="0"/>
                    <a:pt x="133" y="0"/>
                    <a:pt x="133" y="0"/>
                  </a:cubicBezTo>
                  <a:cubicBezTo>
                    <a:pt x="133" y="0"/>
                    <a:pt x="133" y="0"/>
                    <a:pt x="133"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8" name="îSḻiḋè"/>
            <p:cNvSpPr/>
            <p:nvPr/>
          </p:nvSpPr>
          <p:spPr bwMode="auto">
            <a:xfrm>
              <a:off x="7034213" y="2466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9" name="íŝľîḓè"/>
            <p:cNvSpPr/>
            <p:nvPr/>
          </p:nvSpPr>
          <p:spPr bwMode="auto">
            <a:xfrm>
              <a:off x="7029450" y="2308225"/>
              <a:ext cx="1271588" cy="158750"/>
            </a:xfrm>
            <a:custGeom>
              <a:avLst/>
              <a:gdLst>
                <a:gd name="T0" fmla="*/ 755 w 881"/>
                <a:gd name="T1" fmla="*/ 16 h 111"/>
                <a:gd name="T2" fmla="*/ 629 w 881"/>
                <a:gd name="T3" fmla="*/ 49 h 111"/>
                <a:gd name="T4" fmla="*/ 881 w 881"/>
                <a:gd name="T5" fmla="*/ 49 h 111"/>
                <a:gd name="T6" fmla="*/ 755 w 881"/>
                <a:gd name="T7" fmla="*/ 16 h 111"/>
                <a:gd name="T8" fmla="*/ 573 w 881"/>
                <a:gd name="T9" fmla="*/ 0 h 111"/>
                <a:gd name="T10" fmla="*/ 95 w 881"/>
                <a:gd name="T11" fmla="*/ 0 h 111"/>
                <a:gd name="T12" fmla="*/ 0 w 881"/>
                <a:gd name="T13" fmla="*/ 79 h 111"/>
                <a:gd name="T14" fmla="*/ 4 w 881"/>
                <a:gd name="T15" fmla="*/ 111 h 111"/>
                <a:gd name="T16" fmla="*/ 4 w 881"/>
                <a:gd name="T17" fmla="*/ 111 h 111"/>
                <a:gd name="T18" fmla="*/ 88 w 881"/>
                <a:gd name="T19" fmla="*/ 49 h 111"/>
                <a:gd name="T20" fmla="*/ 515 w 881"/>
                <a:gd name="T21" fmla="*/ 49 h 111"/>
                <a:gd name="T22" fmla="*/ 569 w 881"/>
                <a:gd name="T23" fmla="*/ 2 h 111"/>
                <a:gd name="T24" fmla="*/ 573 w 881"/>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1" h="111">
                  <a:moveTo>
                    <a:pt x="755" y="16"/>
                  </a:moveTo>
                  <a:cubicBezTo>
                    <a:pt x="712" y="16"/>
                    <a:pt x="668" y="26"/>
                    <a:pt x="629" y="49"/>
                  </a:cubicBezTo>
                  <a:cubicBezTo>
                    <a:pt x="881" y="49"/>
                    <a:pt x="881" y="49"/>
                    <a:pt x="881" y="49"/>
                  </a:cubicBezTo>
                  <a:cubicBezTo>
                    <a:pt x="842" y="27"/>
                    <a:pt x="799" y="16"/>
                    <a:pt x="755" y="16"/>
                  </a:cubicBezTo>
                  <a:moveTo>
                    <a:pt x="573" y="0"/>
                  </a:moveTo>
                  <a:cubicBezTo>
                    <a:pt x="95" y="0"/>
                    <a:pt x="95" y="0"/>
                    <a:pt x="95" y="0"/>
                  </a:cubicBezTo>
                  <a:cubicBezTo>
                    <a:pt x="29" y="0"/>
                    <a:pt x="0" y="34"/>
                    <a:pt x="0" y="79"/>
                  </a:cubicBezTo>
                  <a:cubicBezTo>
                    <a:pt x="0" y="89"/>
                    <a:pt x="1" y="100"/>
                    <a:pt x="4" y="111"/>
                  </a:cubicBezTo>
                  <a:cubicBezTo>
                    <a:pt x="4" y="111"/>
                    <a:pt x="4" y="111"/>
                    <a:pt x="4" y="111"/>
                  </a:cubicBezTo>
                  <a:cubicBezTo>
                    <a:pt x="4" y="77"/>
                    <a:pt x="47" y="49"/>
                    <a:pt x="88" y="49"/>
                  </a:cubicBezTo>
                  <a:cubicBezTo>
                    <a:pt x="515" y="49"/>
                    <a:pt x="515" y="49"/>
                    <a:pt x="515" y="49"/>
                  </a:cubicBezTo>
                  <a:cubicBezTo>
                    <a:pt x="531" y="32"/>
                    <a:pt x="549" y="16"/>
                    <a:pt x="569" y="2"/>
                  </a:cubicBezTo>
                  <a:cubicBezTo>
                    <a:pt x="570" y="1"/>
                    <a:pt x="572" y="0"/>
                    <a:pt x="573"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0" name="iṩ1iḋè"/>
            <p:cNvSpPr/>
            <p:nvPr/>
          </p:nvSpPr>
          <p:spPr bwMode="auto">
            <a:xfrm>
              <a:off x="7165975" y="2424113"/>
              <a:ext cx="2613025" cy="815975"/>
            </a:xfrm>
            <a:custGeom>
              <a:avLst/>
              <a:gdLst>
                <a:gd name="T0" fmla="*/ 449 w 1810"/>
                <a:gd name="T1" fmla="*/ 336 h 566"/>
                <a:gd name="T2" fmla="*/ 705 w 1810"/>
                <a:gd name="T3" fmla="*/ 443 h 566"/>
                <a:gd name="T4" fmla="*/ 660 w 1810"/>
                <a:gd name="T5" fmla="*/ 447 h 566"/>
                <a:gd name="T6" fmla="*/ 449 w 1810"/>
                <a:gd name="T7" fmla="*/ 336 h 566"/>
                <a:gd name="T8" fmla="*/ 0 w 1810"/>
                <a:gd name="T9" fmla="*/ 2 h 566"/>
                <a:gd name="T10" fmla="*/ 769 w 1810"/>
                <a:gd name="T11" fmla="*/ 566 h 566"/>
                <a:gd name="T12" fmla="*/ 737 w 1810"/>
                <a:gd name="T13" fmla="*/ 522 h 566"/>
                <a:gd name="T14" fmla="*/ 688 w 1810"/>
                <a:gd name="T15" fmla="*/ 517 h 566"/>
                <a:gd name="T16" fmla="*/ 390 w 1810"/>
                <a:gd name="T17" fmla="*/ 377 h 566"/>
                <a:gd name="T18" fmla="*/ 620 w 1810"/>
                <a:gd name="T19" fmla="*/ 291 h 566"/>
                <a:gd name="T20" fmla="*/ 640 w 1810"/>
                <a:gd name="T21" fmla="*/ 273 h 566"/>
                <a:gd name="T22" fmla="*/ 657 w 1810"/>
                <a:gd name="T23" fmla="*/ 296 h 566"/>
                <a:gd name="T24" fmla="*/ 666 w 1810"/>
                <a:gd name="T25" fmla="*/ 305 h 566"/>
                <a:gd name="T26" fmla="*/ 688 w 1810"/>
                <a:gd name="T27" fmla="*/ 323 h 566"/>
                <a:gd name="T28" fmla="*/ 669 w 1810"/>
                <a:gd name="T29" fmla="*/ 342 h 566"/>
                <a:gd name="T30" fmla="*/ 663 w 1810"/>
                <a:gd name="T31" fmla="*/ 370 h 566"/>
                <a:gd name="T32" fmla="*/ 637 w 1810"/>
                <a:gd name="T33" fmla="*/ 363 h 566"/>
                <a:gd name="T34" fmla="*/ 611 w 1810"/>
                <a:gd name="T35" fmla="*/ 372 h 566"/>
                <a:gd name="T36" fmla="*/ 608 w 1810"/>
                <a:gd name="T37" fmla="*/ 351 h 566"/>
                <a:gd name="T38" fmla="*/ 587 w 1810"/>
                <a:gd name="T39" fmla="*/ 348 h 566"/>
                <a:gd name="T40" fmla="*/ 598 w 1810"/>
                <a:gd name="T41" fmla="*/ 321 h 566"/>
                <a:gd name="T42" fmla="*/ 592 w 1810"/>
                <a:gd name="T43" fmla="*/ 295 h 566"/>
                <a:gd name="T44" fmla="*/ 620 w 1810"/>
                <a:gd name="T45" fmla="*/ 291 h 566"/>
                <a:gd name="T46" fmla="*/ 559 w 1810"/>
                <a:gd name="T47" fmla="*/ 143 h 566"/>
                <a:gd name="T48" fmla="*/ 593 w 1810"/>
                <a:gd name="T49" fmla="*/ 118 h 566"/>
                <a:gd name="T50" fmla="*/ 606 w 1810"/>
                <a:gd name="T51" fmla="*/ 146 h 566"/>
                <a:gd name="T52" fmla="*/ 637 w 1810"/>
                <a:gd name="T53" fmla="*/ 141 h 566"/>
                <a:gd name="T54" fmla="*/ 634 w 1810"/>
                <a:gd name="T55" fmla="*/ 184 h 566"/>
                <a:gd name="T56" fmla="*/ 654 w 1810"/>
                <a:gd name="T57" fmla="*/ 217 h 566"/>
                <a:gd name="T58" fmla="*/ 616 w 1810"/>
                <a:gd name="T59" fmla="*/ 236 h 566"/>
                <a:gd name="T60" fmla="*/ 597 w 1810"/>
                <a:gd name="T61" fmla="*/ 271 h 566"/>
                <a:gd name="T62" fmla="*/ 561 w 1810"/>
                <a:gd name="T63" fmla="*/ 246 h 566"/>
                <a:gd name="T64" fmla="*/ 545 w 1810"/>
                <a:gd name="T65" fmla="*/ 238 h 566"/>
                <a:gd name="T66" fmla="*/ 506 w 1810"/>
                <a:gd name="T67" fmla="*/ 221 h 566"/>
                <a:gd name="T68" fmla="*/ 524 w 1810"/>
                <a:gd name="T69" fmla="*/ 186 h 566"/>
                <a:gd name="T70" fmla="*/ 520 w 1810"/>
                <a:gd name="T71" fmla="*/ 144 h 566"/>
                <a:gd name="T72" fmla="*/ 822 w 1810"/>
                <a:gd name="T73" fmla="*/ 1 h 566"/>
                <a:gd name="T74" fmla="*/ 449 w 1810"/>
                <a:gd name="T75" fmla="*/ 336 h 566"/>
                <a:gd name="T76" fmla="*/ 688 w 1810"/>
                <a:gd name="T77" fmla="*/ 425 h 566"/>
                <a:gd name="T78" fmla="*/ 698 w 1810"/>
                <a:gd name="T79" fmla="*/ 370 h 566"/>
                <a:gd name="T80" fmla="*/ 762 w 1810"/>
                <a:gd name="T81" fmla="*/ 368 h 566"/>
                <a:gd name="T82" fmla="*/ 817 w 1810"/>
                <a:gd name="T83" fmla="*/ 328 h 566"/>
                <a:gd name="T84" fmla="*/ 839 w 1810"/>
                <a:gd name="T85" fmla="*/ 374 h 566"/>
                <a:gd name="T86" fmla="*/ 861 w 1810"/>
                <a:gd name="T87" fmla="*/ 255 h 566"/>
                <a:gd name="T88" fmla="*/ 761 w 1810"/>
                <a:gd name="T89" fmla="*/ 244 h 566"/>
                <a:gd name="T90" fmla="*/ 784 w 1810"/>
                <a:gd name="T91" fmla="*/ 171 h 566"/>
                <a:gd name="T92" fmla="*/ 722 w 1810"/>
                <a:gd name="T93" fmla="*/ 130 h 566"/>
                <a:gd name="T94" fmla="*/ 797 w 1810"/>
                <a:gd name="T95" fmla="*/ 60 h 566"/>
                <a:gd name="T96" fmla="*/ 822 w 1810"/>
                <a:gd name="T97" fmla="*/ 1 h 566"/>
                <a:gd name="T98" fmla="*/ 1041 w 1810"/>
                <a:gd name="T99" fmla="*/ 1 h 566"/>
                <a:gd name="T100" fmla="*/ 1027 w 1810"/>
                <a:gd name="T101" fmla="*/ 68 h 566"/>
                <a:gd name="T102" fmla="*/ 1041 w 1810"/>
                <a:gd name="T103" fmla="*/ 110 h 566"/>
                <a:gd name="T104" fmla="*/ 1083 w 1810"/>
                <a:gd name="T105" fmla="*/ 203 h 566"/>
                <a:gd name="T106" fmla="*/ 994 w 1810"/>
                <a:gd name="T107" fmla="*/ 235 h 566"/>
                <a:gd name="T108" fmla="*/ 966 w 1810"/>
                <a:gd name="T109" fmla="*/ 306 h 566"/>
                <a:gd name="T110" fmla="*/ 913 w 1810"/>
                <a:gd name="T111" fmla="*/ 410 h 566"/>
                <a:gd name="T112" fmla="*/ 883 w 1810"/>
                <a:gd name="T113" fmla="*/ 452 h 566"/>
                <a:gd name="T114" fmla="*/ 915 w 1810"/>
                <a:gd name="T115" fmla="*/ 491 h 566"/>
                <a:gd name="T116" fmla="*/ 852 w 1810"/>
                <a:gd name="T117" fmla="*/ 521 h 566"/>
                <a:gd name="T118" fmla="*/ 822 w 1810"/>
                <a:gd name="T119" fmla="*/ 566 h 566"/>
                <a:gd name="T120" fmla="*/ 1810 w 1810"/>
                <a:gd name="T1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0" h="566">
                  <a:moveTo>
                    <a:pt x="449" y="336"/>
                  </a:moveTo>
                  <a:cubicBezTo>
                    <a:pt x="449" y="336"/>
                    <a:pt x="449" y="336"/>
                    <a:pt x="449" y="336"/>
                  </a:cubicBezTo>
                  <a:cubicBezTo>
                    <a:pt x="499" y="408"/>
                    <a:pt x="579" y="447"/>
                    <a:pt x="660" y="447"/>
                  </a:cubicBezTo>
                  <a:cubicBezTo>
                    <a:pt x="675" y="447"/>
                    <a:pt x="690" y="445"/>
                    <a:pt x="705" y="443"/>
                  </a:cubicBezTo>
                  <a:cubicBezTo>
                    <a:pt x="705" y="443"/>
                    <a:pt x="705" y="443"/>
                    <a:pt x="705" y="443"/>
                  </a:cubicBezTo>
                  <a:cubicBezTo>
                    <a:pt x="690" y="445"/>
                    <a:pt x="675" y="447"/>
                    <a:pt x="660" y="447"/>
                  </a:cubicBezTo>
                  <a:cubicBezTo>
                    <a:pt x="579" y="447"/>
                    <a:pt x="499" y="408"/>
                    <a:pt x="449" y="336"/>
                  </a:cubicBezTo>
                  <a:cubicBezTo>
                    <a:pt x="449" y="336"/>
                    <a:pt x="449" y="336"/>
                    <a:pt x="449" y="336"/>
                  </a:cubicBezTo>
                  <a:moveTo>
                    <a:pt x="393" y="2"/>
                  </a:moveTo>
                  <a:cubicBezTo>
                    <a:pt x="0" y="2"/>
                    <a:pt x="0" y="2"/>
                    <a:pt x="0" y="2"/>
                  </a:cubicBezTo>
                  <a:cubicBezTo>
                    <a:pt x="113" y="566"/>
                    <a:pt x="113" y="566"/>
                    <a:pt x="113" y="566"/>
                  </a:cubicBezTo>
                  <a:cubicBezTo>
                    <a:pt x="769" y="566"/>
                    <a:pt x="769" y="566"/>
                    <a:pt x="769" y="566"/>
                  </a:cubicBezTo>
                  <a:cubicBezTo>
                    <a:pt x="764" y="537"/>
                    <a:pt x="764" y="537"/>
                    <a:pt x="764" y="537"/>
                  </a:cubicBezTo>
                  <a:cubicBezTo>
                    <a:pt x="754" y="534"/>
                    <a:pt x="745" y="529"/>
                    <a:pt x="737" y="522"/>
                  </a:cubicBezTo>
                  <a:cubicBezTo>
                    <a:pt x="700" y="537"/>
                    <a:pt x="700" y="537"/>
                    <a:pt x="700" y="537"/>
                  </a:cubicBezTo>
                  <a:cubicBezTo>
                    <a:pt x="688" y="517"/>
                    <a:pt x="688" y="517"/>
                    <a:pt x="688" y="517"/>
                  </a:cubicBezTo>
                  <a:cubicBezTo>
                    <a:pt x="679" y="518"/>
                    <a:pt x="669" y="518"/>
                    <a:pt x="660" y="518"/>
                  </a:cubicBezTo>
                  <a:cubicBezTo>
                    <a:pt x="556" y="518"/>
                    <a:pt x="454" y="469"/>
                    <a:pt x="390" y="377"/>
                  </a:cubicBezTo>
                  <a:cubicBezTo>
                    <a:pt x="310" y="260"/>
                    <a:pt x="316" y="111"/>
                    <a:pt x="393" y="2"/>
                  </a:cubicBezTo>
                  <a:moveTo>
                    <a:pt x="620" y="291"/>
                  </a:moveTo>
                  <a:cubicBezTo>
                    <a:pt x="624" y="289"/>
                    <a:pt x="628" y="288"/>
                    <a:pt x="633" y="288"/>
                  </a:cubicBezTo>
                  <a:cubicBezTo>
                    <a:pt x="640" y="273"/>
                    <a:pt x="640" y="273"/>
                    <a:pt x="640" y="273"/>
                  </a:cubicBezTo>
                  <a:cubicBezTo>
                    <a:pt x="660" y="279"/>
                    <a:pt x="660" y="279"/>
                    <a:pt x="660" y="279"/>
                  </a:cubicBezTo>
                  <a:cubicBezTo>
                    <a:pt x="657" y="296"/>
                    <a:pt x="657" y="296"/>
                    <a:pt x="657" y="296"/>
                  </a:cubicBezTo>
                  <a:cubicBezTo>
                    <a:pt x="659" y="297"/>
                    <a:pt x="661" y="298"/>
                    <a:pt x="662" y="300"/>
                  </a:cubicBezTo>
                  <a:cubicBezTo>
                    <a:pt x="664" y="301"/>
                    <a:pt x="665" y="303"/>
                    <a:pt x="666" y="305"/>
                  </a:cubicBezTo>
                  <a:cubicBezTo>
                    <a:pt x="683" y="303"/>
                    <a:pt x="683" y="303"/>
                    <a:pt x="683" y="303"/>
                  </a:cubicBezTo>
                  <a:cubicBezTo>
                    <a:pt x="688" y="323"/>
                    <a:pt x="688" y="323"/>
                    <a:pt x="688" y="323"/>
                  </a:cubicBezTo>
                  <a:cubicBezTo>
                    <a:pt x="672" y="330"/>
                    <a:pt x="672" y="330"/>
                    <a:pt x="672" y="330"/>
                  </a:cubicBezTo>
                  <a:cubicBezTo>
                    <a:pt x="672" y="334"/>
                    <a:pt x="671" y="338"/>
                    <a:pt x="669" y="342"/>
                  </a:cubicBezTo>
                  <a:cubicBezTo>
                    <a:pt x="678" y="356"/>
                    <a:pt x="678" y="356"/>
                    <a:pt x="678" y="356"/>
                  </a:cubicBezTo>
                  <a:cubicBezTo>
                    <a:pt x="663" y="370"/>
                    <a:pt x="663" y="370"/>
                    <a:pt x="663" y="370"/>
                  </a:cubicBezTo>
                  <a:cubicBezTo>
                    <a:pt x="650" y="360"/>
                    <a:pt x="650" y="360"/>
                    <a:pt x="650" y="360"/>
                  </a:cubicBezTo>
                  <a:cubicBezTo>
                    <a:pt x="646" y="361"/>
                    <a:pt x="642" y="362"/>
                    <a:pt x="637" y="363"/>
                  </a:cubicBezTo>
                  <a:cubicBezTo>
                    <a:pt x="630" y="378"/>
                    <a:pt x="630" y="378"/>
                    <a:pt x="630" y="378"/>
                  </a:cubicBezTo>
                  <a:cubicBezTo>
                    <a:pt x="611" y="372"/>
                    <a:pt x="611" y="372"/>
                    <a:pt x="611" y="372"/>
                  </a:cubicBezTo>
                  <a:cubicBezTo>
                    <a:pt x="613" y="355"/>
                    <a:pt x="613" y="355"/>
                    <a:pt x="613" y="355"/>
                  </a:cubicBezTo>
                  <a:cubicBezTo>
                    <a:pt x="611" y="354"/>
                    <a:pt x="609" y="352"/>
                    <a:pt x="608" y="351"/>
                  </a:cubicBezTo>
                  <a:cubicBezTo>
                    <a:pt x="606" y="349"/>
                    <a:pt x="605" y="348"/>
                    <a:pt x="604" y="346"/>
                  </a:cubicBezTo>
                  <a:cubicBezTo>
                    <a:pt x="587" y="348"/>
                    <a:pt x="587" y="348"/>
                    <a:pt x="587" y="348"/>
                  </a:cubicBezTo>
                  <a:cubicBezTo>
                    <a:pt x="583" y="327"/>
                    <a:pt x="583" y="327"/>
                    <a:pt x="583" y="327"/>
                  </a:cubicBezTo>
                  <a:cubicBezTo>
                    <a:pt x="598" y="321"/>
                    <a:pt x="598" y="321"/>
                    <a:pt x="598" y="321"/>
                  </a:cubicBezTo>
                  <a:cubicBezTo>
                    <a:pt x="598" y="317"/>
                    <a:pt x="599" y="312"/>
                    <a:pt x="601" y="309"/>
                  </a:cubicBezTo>
                  <a:cubicBezTo>
                    <a:pt x="592" y="295"/>
                    <a:pt x="592" y="295"/>
                    <a:pt x="592" y="295"/>
                  </a:cubicBezTo>
                  <a:cubicBezTo>
                    <a:pt x="607" y="281"/>
                    <a:pt x="607" y="281"/>
                    <a:pt x="607" y="281"/>
                  </a:cubicBezTo>
                  <a:cubicBezTo>
                    <a:pt x="620" y="291"/>
                    <a:pt x="620" y="291"/>
                    <a:pt x="620" y="291"/>
                  </a:cubicBezTo>
                  <a:moveTo>
                    <a:pt x="543" y="152"/>
                  </a:moveTo>
                  <a:cubicBezTo>
                    <a:pt x="548" y="148"/>
                    <a:pt x="553" y="145"/>
                    <a:pt x="559" y="143"/>
                  </a:cubicBezTo>
                  <a:cubicBezTo>
                    <a:pt x="562" y="118"/>
                    <a:pt x="562" y="118"/>
                    <a:pt x="562" y="118"/>
                  </a:cubicBezTo>
                  <a:cubicBezTo>
                    <a:pt x="593" y="118"/>
                    <a:pt x="593" y="118"/>
                    <a:pt x="593" y="118"/>
                  </a:cubicBezTo>
                  <a:cubicBezTo>
                    <a:pt x="597" y="142"/>
                    <a:pt x="597" y="142"/>
                    <a:pt x="597" y="142"/>
                  </a:cubicBezTo>
                  <a:cubicBezTo>
                    <a:pt x="600" y="143"/>
                    <a:pt x="603" y="145"/>
                    <a:pt x="606" y="146"/>
                  </a:cubicBezTo>
                  <a:cubicBezTo>
                    <a:pt x="609" y="148"/>
                    <a:pt x="611" y="149"/>
                    <a:pt x="614" y="151"/>
                  </a:cubicBezTo>
                  <a:cubicBezTo>
                    <a:pt x="637" y="141"/>
                    <a:pt x="637" y="141"/>
                    <a:pt x="637" y="141"/>
                  </a:cubicBezTo>
                  <a:cubicBezTo>
                    <a:pt x="653" y="168"/>
                    <a:pt x="653" y="168"/>
                    <a:pt x="653" y="168"/>
                  </a:cubicBezTo>
                  <a:cubicBezTo>
                    <a:pt x="634" y="184"/>
                    <a:pt x="634" y="184"/>
                    <a:pt x="634" y="184"/>
                  </a:cubicBezTo>
                  <a:cubicBezTo>
                    <a:pt x="635" y="190"/>
                    <a:pt x="635" y="196"/>
                    <a:pt x="635" y="203"/>
                  </a:cubicBezTo>
                  <a:cubicBezTo>
                    <a:pt x="654" y="217"/>
                    <a:pt x="654" y="217"/>
                    <a:pt x="654" y="217"/>
                  </a:cubicBezTo>
                  <a:cubicBezTo>
                    <a:pt x="639" y="244"/>
                    <a:pt x="639" y="244"/>
                    <a:pt x="639" y="244"/>
                  </a:cubicBezTo>
                  <a:cubicBezTo>
                    <a:pt x="616" y="236"/>
                    <a:pt x="616" y="236"/>
                    <a:pt x="616" y="236"/>
                  </a:cubicBezTo>
                  <a:cubicBezTo>
                    <a:pt x="611" y="240"/>
                    <a:pt x="606" y="244"/>
                    <a:pt x="600" y="246"/>
                  </a:cubicBezTo>
                  <a:cubicBezTo>
                    <a:pt x="597" y="271"/>
                    <a:pt x="597" y="271"/>
                    <a:pt x="597" y="271"/>
                  </a:cubicBezTo>
                  <a:cubicBezTo>
                    <a:pt x="566" y="271"/>
                    <a:pt x="566" y="271"/>
                    <a:pt x="566" y="271"/>
                  </a:cubicBezTo>
                  <a:cubicBezTo>
                    <a:pt x="561" y="246"/>
                    <a:pt x="561" y="246"/>
                    <a:pt x="561" y="246"/>
                  </a:cubicBezTo>
                  <a:cubicBezTo>
                    <a:pt x="558" y="245"/>
                    <a:pt x="555" y="244"/>
                    <a:pt x="552" y="242"/>
                  </a:cubicBezTo>
                  <a:cubicBezTo>
                    <a:pt x="550" y="241"/>
                    <a:pt x="548" y="239"/>
                    <a:pt x="545" y="238"/>
                  </a:cubicBezTo>
                  <a:cubicBezTo>
                    <a:pt x="522" y="248"/>
                    <a:pt x="522" y="248"/>
                    <a:pt x="522" y="248"/>
                  </a:cubicBezTo>
                  <a:cubicBezTo>
                    <a:pt x="506" y="221"/>
                    <a:pt x="506" y="221"/>
                    <a:pt x="506" y="221"/>
                  </a:cubicBezTo>
                  <a:cubicBezTo>
                    <a:pt x="525" y="205"/>
                    <a:pt x="525" y="205"/>
                    <a:pt x="525" y="205"/>
                  </a:cubicBezTo>
                  <a:cubicBezTo>
                    <a:pt x="524" y="199"/>
                    <a:pt x="523" y="192"/>
                    <a:pt x="524" y="186"/>
                  </a:cubicBezTo>
                  <a:cubicBezTo>
                    <a:pt x="505" y="171"/>
                    <a:pt x="505" y="171"/>
                    <a:pt x="505" y="171"/>
                  </a:cubicBezTo>
                  <a:cubicBezTo>
                    <a:pt x="520" y="144"/>
                    <a:pt x="520" y="144"/>
                    <a:pt x="520" y="144"/>
                  </a:cubicBezTo>
                  <a:cubicBezTo>
                    <a:pt x="543" y="152"/>
                    <a:pt x="543" y="152"/>
                    <a:pt x="543" y="152"/>
                  </a:cubicBezTo>
                  <a:moveTo>
                    <a:pt x="822" y="1"/>
                  </a:moveTo>
                  <a:cubicBezTo>
                    <a:pt x="487" y="1"/>
                    <a:pt x="487" y="1"/>
                    <a:pt x="487" y="1"/>
                  </a:cubicBezTo>
                  <a:cubicBezTo>
                    <a:pt x="394" y="86"/>
                    <a:pt x="376" y="229"/>
                    <a:pt x="449" y="336"/>
                  </a:cubicBezTo>
                  <a:cubicBezTo>
                    <a:pt x="423" y="299"/>
                    <a:pt x="409" y="258"/>
                    <a:pt x="405" y="216"/>
                  </a:cubicBezTo>
                  <a:cubicBezTo>
                    <a:pt x="439" y="297"/>
                    <a:pt x="520" y="422"/>
                    <a:pt x="688" y="425"/>
                  </a:cubicBezTo>
                  <a:cubicBezTo>
                    <a:pt x="673" y="413"/>
                    <a:pt x="673" y="413"/>
                    <a:pt x="673" y="413"/>
                  </a:cubicBezTo>
                  <a:cubicBezTo>
                    <a:pt x="698" y="370"/>
                    <a:pt x="698" y="370"/>
                    <a:pt x="698" y="370"/>
                  </a:cubicBezTo>
                  <a:cubicBezTo>
                    <a:pt x="735" y="384"/>
                    <a:pt x="735" y="384"/>
                    <a:pt x="735" y="384"/>
                  </a:cubicBezTo>
                  <a:cubicBezTo>
                    <a:pt x="743" y="377"/>
                    <a:pt x="752" y="371"/>
                    <a:pt x="762" y="368"/>
                  </a:cubicBezTo>
                  <a:cubicBezTo>
                    <a:pt x="767" y="328"/>
                    <a:pt x="767" y="328"/>
                    <a:pt x="767" y="328"/>
                  </a:cubicBezTo>
                  <a:cubicBezTo>
                    <a:pt x="817" y="328"/>
                    <a:pt x="817" y="328"/>
                    <a:pt x="817" y="328"/>
                  </a:cubicBezTo>
                  <a:cubicBezTo>
                    <a:pt x="824" y="367"/>
                    <a:pt x="824" y="367"/>
                    <a:pt x="824" y="367"/>
                  </a:cubicBezTo>
                  <a:cubicBezTo>
                    <a:pt x="829" y="369"/>
                    <a:pt x="834" y="371"/>
                    <a:pt x="839" y="374"/>
                  </a:cubicBezTo>
                  <a:cubicBezTo>
                    <a:pt x="871" y="343"/>
                    <a:pt x="893" y="305"/>
                    <a:pt x="905" y="264"/>
                  </a:cubicBezTo>
                  <a:cubicBezTo>
                    <a:pt x="890" y="264"/>
                    <a:pt x="875" y="260"/>
                    <a:pt x="861" y="255"/>
                  </a:cubicBezTo>
                  <a:cubicBezTo>
                    <a:pt x="816" y="293"/>
                    <a:pt x="816" y="293"/>
                    <a:pt x="816" y="293"/>
                  </a:cubicBezTo>
                  <a:cubicBezTo>
                    <a:pt x="761" y="244"/>
                    <a:pt x="761" y="244"/>
                    <a:pt x="761" y="244"/>
                  </a:cubicBezTo>
                  <a:cubicBezTo>
                    <a:pt x="793" y="193"/>
                    <a:pt x="793" y="193"/>
                    <a:pt x="793" y="193"/>
                  </a:cubicBezTo>
                  <a:cubicBezTo>
                    <a:pt x="789" y="186"/>
                    <a:pt x="786" y="179"/>
                    <a:pt x="784" y="171"/>
                  </a:cubicBezTo>
                  <a:cubicBezTo>
                    <a:pt x="782" y="164"/>
                    <a:pt x="780" y="158"/>
                    <a:pt x="779" y="151"/>
                  </a:cubicBezTo>
                  <a:cubicBezTo>
                    <a:pt x="722" y="130"/>
                    <a:pt x="722" y="130"/>
                    <a:pt x="722" y="130"/>
                  </a:cubicBezTo>
                  <a:cubicBezTo>
                    <a:pt x="737" y="58"/>
                    <a:pt x="737" y="58"/>
                    <a:pt x="737" y="58"/>
                  </a:cubicBezTo>
                  <a:cubicBezTo>
                    <a:pt x="797" y="60"/>
                    <a:pt x="797" y="60"/>
                    <a:pt x="797" y="60"/>
                  </a:cubicBezTo>
                  <a:cubicBezTo>
                    <a:pt x="804" y="47"/>
                    <a:pt x="815" y="35"/>
                    <a:pt x="827" y="26"/>
                  </a:cubicBezTo>
                  <a:cubicBezTo>
                    <a:pt x="822" y="1"/>
                    <a:pt x="822" y="1"/>
                    <a:pt x="822" y="1"/>
                  </a:cubicBezTo>
                  <a:moveTo>
                    <a:pt x="1810" y="0"/>
                  </a:moveTo>
                  <a:cubicBezTo>
                    <a:pt x="1041" y="1"/>
                    <a:pt x="1041" y="1"/>
                    <a:pt x="1041" y="1"/>
                  </a:cubicBezTo>
                  <a:cubicBezTo>
                    <a:pt x="1059" y="17"/>
                    <a:pt x="1059" y="17"/>
                    <a:pt x="1059" y="17"/>
                  </a:cubicBezTo>
                  <a:cubicBezTo>
                    <a:pt x="1027" y="68"/>
                    <a:pt x="1027" y="68"/>
                    <a:pt x="1027" y="68"/>
                  </a:cubicBezTo>
                  <a:cubicBezTo>
                    <a:pt x="1031" y="75"/>
                    <a:pt x="1034" y="82"/>
                    <a:pt x="1036" y="90"/>
                  </a:cubicBezTo>
                  <a:cubicBezTo>
                    <a:pt x="1039" y="97"/>
                    <a:pt x="1040" y="103"/>
                    <a:pt x="1041" y="110"/>
                  </a:cubicBezTo>
                  <a:cubicBezTo>
                    <a:pt x="1098" y="131"/>
                    <a:pt x="1098" y="131"/>
                    <a:pt x="1098" y="131"/>
                  </a:cubicBezTo>
                  <a:cubicBezTo>
                    <a:pt x="1083" y="203"/>
                    <a:pt x="1083" y="203"/>
                    <a:pt x="1083" y="203"/>
                  </a:cubicBezTo>
                  <a:cubicBezTo>
                    <a:pt x="1024" y="201"/>
                    <a:pt x="1024" y="201"/>
                    <a:pt x="1024" y="201"/>
                  </a:cubicBezTo>
                  <a:cubicBezTo>
                    <a:pt x="1016" y="214"/>
                    <a:pt x="1006" y="226"/>
                    <a:pt x="994" y="235"/>
                  </a:cubicBezTo>
                  <a:cubicBezTo>
                    <a:pt x="1004" y="294"/>
                    <a:pt x="1004" y="294"/>
                    <a:pt x="1004" y="294"/>
                  </a:cubicBezTo>
                  <a:cubicBezTo>
                    <a:pt x="966" y="306"/>
                    <a:pt x="966" y="306"/>
                    <a:pt x="966" y="306"/>
                  </a:cubicBezTo>
                  <a:cubicBezTo>
                    <a:pt x="953" y="341"/>
                    <a:pt x="934" y="374"/>
                    <a:pt x="909" y="403"/>
                  </a:cubicBezTo>
                  <a:cubicBezTo>
                    <a:pt x="913" y="410"/>
                    <a:pt x="913" y="410"/>
                    <a:pt x="913" y="410"/>
                  </a:cubicBezTo>
                  <a:cubicBezTo>
                    <a:pt x="882" y="436"/>
                    <a:pt x="882" y="436"/>
                    <a:pt x="882" y="436"/>
                  </a:cubicBezTo>
                  <a:cubicBezTo>
                    <a:pt x="883" y="442"/>
                    <a:pt x="883" y="447"/>
                    <a:pt x="883" y="452"/>
                  </a:cubicBezTo>
                  <a:cubicBezTo>
                    <a:pt x="883" y="457"/>
                    <a:pt x="883" y="462"/>
                    <a:pt x="882" y="466"/>
                  </a:cubicBezTo>
                  <a:cubicBezTo>
                    <a:pt x="915" y="491"/>
                    <a:pt x="915" y="491"/>
                    <a:pt x="915" y="491"/>
                  </a:cubicBezTo>
                  <a:cubicBezTo>
                    <a:pt x="890" y="535"/>
                    <a:pt x="890" y="535"/>
                    <a:pt x="890" y="535"/>
                  </a:cubicBezTo>
                  <a:cubicBezTo>
                    <a:pt x="852" y="521"/>
                    <a:pt x="852" y="521"/>
                    <a:pt x="852" y="521"/>
                  </a:cubicBezTo>
                  <a:cubicBezTo>
                    <a:pt x="844" y="528"/>
                    <a:pt x="835" y="533"/>
                    <a:pt x="826" y="537"/>
                  </a:cubicBezTo>
                  <a:cubicBezTo>
                    <a:pt x="822" y="566"/>
                    <a:pt x="822" y="566"/>
                    <a:pt x="822" y="566"/>
                  </a:cubicBezTo>
                  <a:cubicBezTo>
                    <a:pt x="1713" y="566"/>
                    <a:pt x="1713" y="566"/>
                    <a:pt x="1713" y="566"/>
                  </a:cubicBezTo>
                  <a:cubicBezTo>
                    <a:pt x="1810" y="0"/>
                    <a:pt x="1810" y="0"/>
                    <a:pt x="1810" y="0"/>
                  </a:cubicBezTo>
                </a:path>
              </a:pathLst>
            </a:custGeom>
            <a:solidFill>
              <a:srgbClr val="D6DC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1" name="ïṧ1íďè"/>
            <p:cNvSpPr/>
            <p:nvPr/>
          </p:nvSpPr>
          <p:spPr bwMode="auto">
            <a:xfrm>
              <a:off x="7223125" y="3316288"/>
              <a:ext cx="2498725" cy="1439863"/>
            </a:xfrm>
            <a:custGeom>
              <a:avLst/>
              <a:gdLst>
                <a:gd name="T0" fmla="*/ 49 w 1731"/>
                <a:gd name="T1" fmla="*/ 0 h 999"/>
                <a:gd name="T2" fmla="*/ 1682 w 1731"/>
                <a:gd name="T3" fmla="*/ 0 h 999"/>
                <a:gd name="T4" fmla="*/ 1731 w 1731"/>
                <a:gd name="T5" fmla="*/ 49 h 999"/>
                <a:gd name="T6" fmla="*/ 1731 w 1731"/>
                <a:gd name="T7" fmla="*/ 949 h 999"/>
                <a:gd name="T8" fmla="*/ 1682 w 1731"/>
                <a:gd name="T9" fmla="*/ 999 h 999"/>
                <a:gd name="T10" fmla="*/ 49 w 1731"/>
                <a:gd name="T11" fmla="*/ 999 h 999"/>
                <a:gd name="T12" fmla="*/ 0 w 1731"/>
                <a:gd name="T13" fmla="*/ 949 h 999"/>
                <a:gd name="T14" fmla="*/ 0 w 1731"/>
                <a:gd name="T15" fmla="*/ 49 h 999"/>
                <a:gd name="T16" fmla="*/ 49 w 1731"/>
                <a:gd name="T17"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1" h="999">
                  <a:moveTo>
                    <a:pt x="49" y="0"/>
                  </a:moveTo>
                  <a:cubicBezTo>
                    <a:pt x="1682" y="0"/>
                    <a:pt x="1682" y="0"/>
                    <a:pt x="1682" y="0"/>
                  </a:cubicBezTo>
                  <a:cubicBezTo>
                    <a:pt x="1709" y="0"/>
                    <a:pt x="1731" y="22"/>
                    <a:pt x="1731" y="49"/>
                  </a:cubicBezTo>
                  <a:cubicBezTo>
                    <a:pt x="1731" y="949"/>
                    <a:pt x="1731" y="949"/>
                    <a:pt x="1731" y="949"/>
                  </a:cubicBezTo>
                  <a:cubicBezTo>
                    <a:pt x="1731" y="977"/>
                    <a:pt x="1709" y="999"/>
                    <a:pt x="1682" y="999"/>
                  </a:cubicBezTo>
                  <a:cubicBezTo>
                    <a:pt x="49" y="999"/>
                    <a:pt x="49" y="999"/>
                    <a:pt x="49" y="999"/>
                  </a:cubicBezTo>
                  <a:cubicBezTo>
                    <a:pt x="22" y="999"/>
                    <a:pt x="0" y="977"/>
                    <a:pt x="0" y="949"/>
                  </a:cubicBezTo>
                  <a:cubicBezTo>
                    <a:pt x="0" y="49"/>
                    <a:pt x="0" y="49"/>
                    <a:pt x="0" y="49"/>
                  </a:cubicBezTo>
                  <a:cubicBezTo>
                    <a:pt x="0" y="22"/>
                    <a:pt x="22" y="0"/>
                    <a:pt x="49" y="0"/>
                  </a:cubicBezTo>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2" name="ïṥḻîḍê"/>
            <p:cNvSpPr/>
            <p:nvPr/>
          </p:nvSpPr>
          <p:spPr bwMode="auto">
            <a:xfrm>
              <a:off x="7950200" y="3316288"/>
              <a:ext cx="1771650" cy="1439863"/>
            </a:xfrm>
            <a:custGeom>
              <a:avLst/>
              <a:gdLst>
                <a:gd name="T0" fmla="*/ 1179 w 1228"/>
                <a:gd name="T1" fmla="*/ 0 h 999"/>
                <a:gd name="T2" fmla="*/ 1041 w 1228"/>
                <a:gd name="T3" fmla="*/ 0 h 999"/>
                <a:gd name="T4" fmla="*/ 953 w 1228"/>
                <a:gd name="T5" fmla="*/ 84 h 999"/>
                <a:gd name="T6" fmla="*/ 1142 w 1228"/>
                <a:gd name="T7" fmla="*/ 84 h 999"/>
                <a:gd name="T8" fmla="*/ 1142 w 1228"/>
                <a:gd name="T9" fmla="*/ 651 h 999"/>
                <a:gd name="T10" fmla="*/ 362 w 1228"/>
                <a:gd name="T11" fmla="*/ 651 h 999"/>
                <a:gd name="T12" fmla="*/ 0 w 1228"/>
                <a:gd name="T13" fmla="*/ 999 h 999"/>
                <a:gd name="T14" fmla="*/ 1179 w 1228"/>
                <a:gd name="T15" fmla="*/ 999 h 999"/>
                <a:gd name="T16" fmla="*/ 1228 w 1228"/>
                <a:gd name="T17" fmla="*/ 949 h 999"/>
                <a:gd name="T18" fmla="*/ 1228 w 1228"/>
                <a:gd name="T19" fmla="*/ 49 h 999"/>
                <a:gd name="T20" fmla="*/ 1179 w 1228"/>
                <a:gd name="T21"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999">
                  <a:moveTo>
                    <a:pt x="1179" y="0"/>
                  </a:moveTo>
                  <a:cubicBezTo>
                    <a:pt x="1041" y="0"/>
                    <a:pt x="1041" y="0"/>
                    <a:pt x="1041" y="0"/>
                  </a:cubicBezTo>
                  <a:cubicBezTo>
                    <a:pt x="953" y="84"/>
                    <a:pt x="953" y="84"/>
                    <a:pt x="953" y="84"/>
                  </a:cubicBezTo>
                  <a:cubicBezTo>
                    <a:pt x="1142" y="84"/>
                    <a:pt x="1142" y="84"/>
                    <a:pt x="1142" y="84"/>
                  </a:cubicBezTo>
                  <a:cubicBezTo>
                    <a:pt x="1142" y="651"/>
                    <a:pt x="1142" y="651"/>
                    <a:pt x="1142" y="651"/>
                  </a:cubicBezTo>
                  <a:cubicBezTo>
                    <a:pt x="362" y="651"/>
                    <a:pt x="362" y="651"/>
                    <a:pt x="362" y="651"/>
                  </a:cubicBezTo>
                  <a:cubicBezTo>
                    <a:pt x="0" y="999"/>
                    <a:pt x="0" y="999"/>
                    <a:pt x="0" y="999"/>
                  </a:cubicBezTo>
                  <a:cubicBezTo>
                    <a:pt x="1179" y="999"/>
                    <a:pt x="1179" y="999"/>
                    <a:pt x="1179" y="999"/>
                  </a:cubicBezTo>
                  <a:cubicBezTo>
                    <a:pt x="1206" y="999"/>
                    <a:pt x="1228" y="977"/>
                    <a:pt x="1228" y="949"/>
                  </a:cubicBezTo>
                  <a:cubicBezTo>
                    <a:pt x="1228" y="49"/>
                    <a:pt x="1228" y="49"/>
                    <a:pt x="1228" y="49"/>
                  </a:cubicBezTo>
                  <a:cubicBezTo>
                    <a:pt x="1228" y="22"/>
                    <a:pt x="1206" y="0"/>
                    <a:pt x="1179" y="0"/>
                  </a:cubicBezTo>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3" name="îŝḷîďê"/>
            <p:cNvSpPr/>
            <p:nvPr/>
          </p:nvSpPr>
          <p:spPr bwMode="auto">
            <a:xfrm>
              <a:off x="8139113" y="4316413"/>
              <a:ext cx="666750" cy="349250"/>
            </a:xfrm>
            <a:prstGeom prst="rect">
              <a:avLst/>
            </a:prstGeom>
            <a:solidFill>
              <a:srgbClr val="223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4" name="iṩḷïḍè"/>
            <p:cNvSpPr/>
            <p:nvPr/>
          </p:nvSpPr>
          <p:spPr bwMode="auto">
            <a:xfrm>
              <a:off x="7346950" y="3438525"/>
              <a:ext cx="1978025" cy="815975"/>
            </a:xfrm>
            <a:custGeom>
              <a:avLst/>
              <a:gdLst>
                <a:gd name="T0" fmla="*/ 1246 w 1246"/>
                <a:gd name="T1" fmla="*/ 0 h 514"/>
                <a:gd name="T2" fmla="*/ 0 w 1246"/>
                <a:gd name="T3" fmla="*/ 0 h 514"/>
                <a:gd name="T4" fmla="*/ 0 w 1246"/>
                <a:gd name="T5" fmla="*/ 514 h 514"/>
                <a:gd name="T6" fmla="*/ 709 w 1246"/>
                <a:gd name="T7" fmla="*/ 514 h 514"/>
                <a:gd name="T8" fmla="*/ 1246 w 1246"/>
                <a:gd name="T9" fmla="*/ 0 h 514"/>
              </a:gdLst>
              <a:ahLst/>
              <a:cxnLst>
                <a:cxn ang="0">
                  <a:pos x="T0" y="T1"/>
                </a:cxn>
                <a:cxn ang="0">
                  <a:pos x="T2" y="T3"/>
                </a:cxn>
                <a:cxn ang="0">
                  <a:pos x="T4" y="T5"/>
                </a:cxn>
                <a:cxn ang="0">
                  <a:pos x="T6" y="T7"/>
                </a:cxn>
                <a:cxn ang="0">
                  <a:pos x="T8" y="T9"/>
                </a:cxn>
              </a:cxnLst>
              <a:rect l="0" t="0" r="r" b="b"/>
              <a:pathLst>
                <a:path w="1246" h="514">
                  <a:moveTo>
                    <a:pt x="1246" y="0"/>
                  </a:moveTo>
                  <a:lnTo>
                    <a:pt x="0" y="0"/>
                  </a:lnTo>
                  <a:lnTo>
                    <a:pt x="0" y="514"/>
                  </a:lnTo>
                  <a:lnTo>
                    <a:pt x="709" y="514"/>
                  </a:lnTo>
                  <a:lnTo>
                    <a:pt x="1246" y="0"/>
                  </a:lnTo>
                  <a:close/>
                </a:path>
              </a:pathLst>
            </a:custGeom>
            <a:solidFill>
              <a:srgbClr val="8A8A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5" name="íŝḷíḑe"/>
            <p:cNvSpPr/>
            <p:nvPr/>
          </p:nvSpPr>
          <p:spPr bwMode="auto">
            <a:xfrm>
              <a:off x="7346950" y="3438525"/>
              <a:ext cx="1978025" cy="815975"/>
            </a:xfrm>
            <a:custGeom>
              <a:avLst/>
              <a:gdLst>
                <a:gd name="T0" fmla="*/ 1246 w 1246"/>
                <a:gd name="T1" fmla="*/ 0 h 514"/>
                <a:gd name="T2" fmla="*/ 0 w 1246"/>
                <a:gd name="T3" fmla="*/ 0 h 514"/>
                <a:gd name="T4" fmla="*/ 0 w 1246"/>
                <a:gd name="T5" fmla="*/ 514 h 514"/>
                <a:gd name="T6" fmla="*/ 709 w 1246"/>
                <a:gd name="T7" fmla="*/ 514 h 514"/>
                <a:gd name="T8" fmla="*/ 1246 w 1246"/>
                <a:gd name="T9" fmla="*/ 0 h 514"/>
              </a:gdLst>
              <a:ahLst/>
              <a:cxnLst>
                <a:cxn ang="0">
                  <a:pos x="T0" y="T1"/>
                </a:cxn>
                <a:cxn ang="0">
                  <a:pos x="T2" y="T3"/>
                </a:cxn>
                <a:cxn ang="0">
                  <a:pos x="T4" y="T5"/>
                </a:cxn>
                <a:cxn ang="0">
                  <a:pos x="T6" y="T7"/>
                </a:cxn>
                <a:cxn ang="0">
                  <a:pos x="T8" y="T9"/>
                </a:cxn>
              </a:cxnLst>
              <a:rect l="0" t="0" r="r" b="b"/>
              <a:pathLst>
                <a:path w="1246" h="514">
                  <a:moveTo>
                    <a:pt x="1246" y="0"/>
                  </a:moveTo>
                  <a:lnTo>
                    <a:pt x="0" y="0"/>
                  </a:lnTo>
                  <a:lnTo>
                    <a:pt x="0" y="514"/>
                  </a:lnTo>
                  <a:lnTo>
                    <a:pt x="709" y="514"/>
                  </a:lnTo>
                  <a:lnTo>
                    <a:pt x="1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6" name="ïšľîḑê"/>
            <p:cNvSpPr/>
            <p:nvPr/>
          </p:nvSpPr>
          <p:spPr bwMode="auto">
            <a:xfrm>
              <a:off x="8472488" y="3438525"/>
              <a:ext cx="1125538" cy="815975"/>
            </a:xfrm>
            <a:custGeom>
              <a:avLst/>
              <a:gdLst>
                <a:gd name="T0" fmla="*/ 709 w 709"/>
                <a:gd name="T1" fmla="*/ 0 h 514"/>
                <a:gd name="T2" fmla="*/ 537 w 709"/>
                <a:gd name="T3" fmla="*/ 0 h 514"/>
                <a:gd name="T4" fmla="*/ 0 w 709"/>
                <a:gd name="T5" fmla="*/ 514 h 514"/>
                <a:gd name="T6" fmla="*/ 709 w 709"/>
                <a:gd name="T7" fmla="*/ 514 h 514"/>
                <a:gd name="T8" fmla="*/ 709 w 709"/>
                <a:gd name="T9" fmla="*/ 0 h 514"/>
              </a:gdLst>
              <a:ahLst/>
              <a:cxnLst>
                <a:cxn ang="0">
                  <a:pos x="T0" y="T1"/>
                </a:cxn>
                <a:cxn ang="0">
                  <a:pos x="T2" y="T3"/>
                </a:cxn>
                <a:cxn ang="0">
                  <a:pos x="T4" y="T5"/>
                </a:cxn>
                <a:cxn ang="0">
                  <a:pos x="T6" y="T7"/>
                </a:cxn>
                <a:cxn ang="0">
                  <a:pos x="T8" y="T9"/>
                </a:cxn>
              </a:cxnLst>
              <a:rect l="0" t="0" r="r" b="b"/>
              <a:pathLst>
                <a:path w="709" h="514">
                  <a:moveTo>
                    <a:pt x="709" y="0"/>
                  </a:moveTo>
                  <a:lnTo>
                    <a:pt x="537" y="0"/>
                  </a:lnTo>
                  <a:lnTo>
                    <a:pt x="0" y="514"/>
                  </a:lnTo>
                  <a:lnTo>
                    <a:pt x="709" y="514"/>
                  </a:lnTo>
                  <a:lnTo>
                    <a:pt x="709" y="0"/>
                  </a:lnTo>
                  <a:close/>
                </a:path>
              </a:pathLst>
            </a:custGeom>
            <a:solidFill>
              <a:srgbClr val="6E6E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7" name="i$1îḋé"/>
            <p:cNvSpPr/>
            <p:nvPr/>
          </p:nvSpPr>
          <p:spPr bwMode="auto">
            <a:xfrm>
              <a:off x="8472488" y="3438525"/>
              <a:ext cx="1125538" cy="815975"/>
            </a:xfrm>
            <a:custGeom>
              <a:avLst/>
              <a:gdLst>
                <a:gd name="T0" fmla="*/ 709 w 709"/>
                <a:gd name="T1" fmla="*/ 0 h 514"/>
                <a:gd name="T2" fmla="*/ 537 w 709"/>
                <a:gd name="T3" fmla="*/ 0 h 514"/>
                <a:gd name="T4" fmla="*/ 0 w 709"/>
                <a:gd name="T5" fmla="*/ 514 h 514"/>
                <a:gd name="T6" fmla="*/ 709 w 709"/>
                <a:gd name="T7" fmla="*/ 514 h 514"/>
                <a:gd name="T8" fmla="*/ 709 w 709"/>
                <a:gd name="T9" fmla="*/ 0 h 514"/>
              </a:gdLst>
              <a:ahLst/>
              <a:cxnLst>
                <a:cxn ang="0">
                  <a:pos x="T0" y="T1"/>
                </a:cxn>
                <a:cxn ang="0">
                  <a:pos x="T2" y="T3"/>
                </a:cxn>
                <a:cxn ang="0">
                  <a:pos x="T4" y="T5"/>
                </a:cxn>
                <a:cxn ang="0">
                  <a:pos x="T6" y="T7"/>
                </a:cxn>
                <a:cxn ang="0">
                  <a:pos x="T8" y="T9"/>
                </a:cxn>
              </a:cxnLst>
              <a:rect l="0" t="0" r="r" b="b"/>
              <a:pathLst>
                <a:path w="709" h="514">
                  <a:moveTo>
                    <a:pt x="709" y="0"/>
                  </a:moveTo>
                  <a:lnTo>
                    <a:pt x="537" y="0"/>
                  </a:lnTo>
                  <a:lnTo>
                    <a:pt x="0" y="514"/>
                  </a:lnTo>
                  <a:lnTo>
                    <a:pt x="709" y="514"/>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8" name="íṧlíďe"/>
            <p:cNvSpPr/>
            <p:nvPr/>
          </p:nvSpPr>
          <p:spPr bwMode="auto">
            <a:xfrm>
              <a:off x="7383463"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29" name="îṣļíḋé"/>
            <p:cNvSpPr/>
            <p:nvPr/>
          </p:nvSpPr>
          <p:spPr bwMode="auto">
            <a:xfrm>
              <a:off x="7554913"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0" name="îSľîdè"/>
            <p:cNvSpPr/>
            <p:nvPr/>
          </p:nvSpPr>
          <p:spPr bwMode="auto">
            <a:xfrm>
              <a:off x="772318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1" name="îṥḻïḓè"/>
            <p:cNvSpPr/>
            <p:nvPr/>
          </p:nvSpPr>
          <p:spPr bwMode="auto">
            <a:xfrm>
              <a:off x="789305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2" name="îSlïḋé"/>
            <p:cNvSpPr/>
            <p:nvPr/>
          </p:nvSpPr>
          <p:spPr bwMode="auto">
            <a:xfrm>
              <a:off x="8062913"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3" name="îṩlïḓé"/>
            <p:cNvSpPr/>
            <p:nvPr/>
          </p:nvSpPr>
          <p:spPr bwMode="auto">
            <a:xfrm>
              <a:off x="8232775"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4" name="işḷîḓê"/>
            <p:cNvSpPr/>
            <p:nvPr/>
          </p:nvSpPr>
          <p:spPr bwMode="auto">
            <a:xfrm>
              <a:off x="840105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5" name="íṥļîdè"/>
            <p:cNvSpPr/>
            <p:nvPr/>
          </p:nvSpPr>
          <p:spPr bwMode="auto">
            <a:xfrm>
              <a:off x="857250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6" name="íṥlïḓé"/>
            <p:cNvSpPr/>
            <p:nvPr/>
          </p:nvSpPr>
          <p:spPr bwMode="auto">
            <a:xfrm>
              <a:off x="8740775"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7" name="îś1ïďê"/>
            <p:cNvSpPr/>
            <p:nvPr/>
          </p:nvSpPr>
          <p:spPr bwMode="auto">
            <a:xfrm>
              <a:off x="891063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8" name="ïṧľiḓê"/>
            <p:cNvSpPr/>
            <p:nvPr/>
          </p:nvSpPr>
          <p:spPr bwMode="auto">
            <a:xfrm>
              <a:off x="9080500"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39" name="íŝľïḑe"/>
            <p:cNvSpPr/>
            <p:nvPr/>
          </p:nvSpPr>
          <p:spPr bwMode="auto">
            <a:xfrm>
              <a:off x="763905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0" name="îSḻiḑe"/>
            <p:cNvSpPr/>
            <p:nvPr/>
          </p:nvSpPr>
          <p:spPr bwMode="auto">
            <a:xfrm>
              <a:off x="7808913"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1" name="ïš1îḑê"/>
            <p:cNvSpPr/>
            <p:nvPr/>
          </p:nvSpPr>
          <p:spPr bwMode="auto">
            <a:xfrm>
              <a:off x="7978775"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2" name="íŝḷîḋè"/>
            <p:cNvSpPr/>
            <p:nvPr/>
          </p:nvSpPr>
          <p:spPr bwMode="auto">
            <a:xfrm>
              <a:off x="814705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3" name="î$1ïḓê"/>
            <p:cNvSpPr/>
            <p:nvPr/>
          </p:nvSpPr>
          <p:spPr bwMode="auto">
            <a:xfrm>
              <a:off x="831850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4" name="îṡḷïḋè"/>
            <p:cNvSpPr/>
            <p:nvPr/>
          </p:nvSpPr>
          <p:spPr bwMode="auto">
            <a:xfrm>
              <a:off x="8486775"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5" name="iṣḻiḋê"/>
            <p:cNvSpPr/>
            <p:nvPr/>
          </p:nvSpPr>
          <p:spPr bwMode="auto">
            <a:xfrm>
              <a:off x="8656638"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6" name="îṣḷïdê"/>
            <p:cNvSpPr/>
            <p:nvPr/>
          </p:nvSpPr>
          <p:spPr bwMode="auto">
            <a:xfrm>
              <a:off x="882650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7" name="ïslîḓê"/>
            <p:cNvSpPr/>
            <p:nvPr/>
          </p:nvSpPr>
          <p:spPr bwMode="auto">
            <a:xfrm>
              <a:off x="8996363" y="3683000"/>
              <a:ext cx="127000" cy="141288"/>
            </a:xfrm>
            <a:custGeom>
              <a:avLst/>
              <a:gdLst>
                <a:gd name="T0" fmla="*/ 7 w 88"/>
                <a:gd name="T1" fmla="*/ 0 h 98"/>
                <a:gd name="T2" fmla="*/ 80 w 88"/>
                <a:gd name="T3" fmla="*/ 0 h 98"/>
                <a:gd name="T4" fmla="*/ 88 w 88"/>
                <a:gd name="T5" fmla="*/ 10 h 98"/>
                <a:gd name="T6" fmla="*/ 88 w 88"/>
                <a:gd name="T7" fmla="*/ 88 h 98"/>
                <a:gd name="T8" fmla="*/ 80 w 88"/>
                <a:gd name="T9" fmla="*/ 98 h 98"/>
                <a:gd name="T10" fmla="*/ 7 w 88"/>
                <a:gd name="T11" fmla="*/ 98 h 98"/>
                <a:gd name="T12" fmla="*/ 0 w 88"/>
                <a:gd name="T13" fmla="*/ 88 h 98"/>
                <a:gd name="T14" fmla="*/ 0 w 88"/>
                <a:gd name="T15" fmla="*/ 10 h 98"/>
                <a:gd name="T16" fmla="*/ 7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7" y="0"/>
                  </a:moveTo>
                  <a:cubicBezTo>
                    <a:pt x="80" y="0"/>
                    <a:pt x="80" y="0"/>
                    <a:pt x="80" y="0"/>
                  </a:cubicBezTo>
                  <a:cubicBezTo>
                    <a:pt x="84" y="0"/>
                    <a:pt x="88" y="5"/>
                    <a:pt x="88" y="10"/>
                  </a:cubicBezTo>
                  <a:cubicBezTo>
                    <a:pt x="88" y="88"/>
                    <a:pt x="88" y="88"/>
                    <a:pt x="88" y="88"/>
                  </a:cubicBezTo>
                  <a:cubicBezTo>
                    <a:pt x="88" y="94"/>
                    <a:pt x="84" y="98"/>
                    <a:pt x="80"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8" name="iŝľiḋè"/>
            <p:cNvSpPr/>
            <p:nvPr/>
          </p:nvSpPr>
          <p:spPr bwMode="auto">
            <a:xfrm>
              <a:off x="9164638"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49" name="ïṧlïḑe"/>
            <p:cNvSpPr/>
            <p:nvPr/>
          </p:nvSpPr>
          <p:spPr bwMode="auto">
            <a:xfrm>
              <a:off x="9250363"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0" name="íšļîḑê"/>
            <p:cNvSpPr/>
            <p:nvPr/>
          </p:nvSpPr>
          <p:spPr bwMode="auto">
            <a:xfrm>
              <a:off x="941863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1" name="ï$ľïďé"/>
            <p:cNvSpPr/>
            <p:nvPr/>
          </p:nvSpPr>
          <p:spPr bwMode="auto">
            <a:xfrm>
              <a:off x="9337675" y="3683000"/>
              <a:ext cx="207963" cy="141288"/>
            </a:xfrm>
            <a:custGeom>
              <a:avLst/>
              <a:gdLst>
                <a:gd name="T0" fmla="*/ 7 w 144"/>
                <a:gd name="T1" fmla="*/ 0 h 98"/>
                <a:gd name="T2" fmla="*/ 136 w 144"/>
                <a:gd name="T3" fmla="*/ 0 h 98"/>
                <a:gd name="T4" fmla="*/ 144 w 144"/>
                <a:gd name="T5" fmla="*/ 10 h 98"/>
                <a:gd name="T6" fmla="*/ 144 w 144"/>
                <a:gd name="T7" fmla="*/ 88 h 98"/>
                <a:gd name="T8" fmla="*/ 136 w 144"/>
                <a:gd name="T9" fmla="*/ 98 h 98"/>
                <a:gd name="T10" fmla="*/ 7 w 144"/>
                <a:gd name="T11" fmla="*/ 98 h 98"/>
                <a:gd name="T12" fmla="*/ 0 w 144"/>
                <a:gd name="T13" fmla="*/ 88 h 98"/>
                <a:gd name="T14" fmla="*/ 0 w 144"/>
                <a:gd name="T15" fmla="*/ 10 h 98"/>
                <a:gd name="T16" fmla="*/ 7 w 144"/>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8">
                  <a:moveTo>
                    <a:pt x="7" y="0"/>
                  </a:moveTo>
                  <a:cubicBezTo>
                    <a:pt x="136" y="0"/>
                    <a:pt x="136" y="0"/>
                    <a:pt x="136" y="0"/>
                  </a:cubicBezTo>
                  <a:cubicBezTo>
                    <a:pt x="141" y="0"/>
                    <a:pt x="144" y="5"/>
                    <a:pt x="144" y="10"/>
                  </a:cubicBezTo>
                  <a:cubicBezTo>
                    <a:pt x="144" y="88"/>
                    <a:pt x="144" y="88"/>
                    <a:pt x="144" y="88"/>
                  </a:cubicBezTo>
                  <a:cubicBezTo>
                    <a:pt x="144" y="94"/>
                    <a:pt x="141" y="98"/>
                    <a:pt x="136"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2" name="îŝliďé"/>
            <p:cNvSpPr/>
            <p:nvPr/>
          </p:nvSpPr>
          <p:spPr bwMode="auto">
            <a:xfrm>
              <a:off x="7386638" y="3683000"/>
              <a:ext cx="215900" cy="141288"/>
            </a:xfrm>
            <a:custGeom>
              <a:avLst/>
              <a:gdLst>
                <a:gd name="T0" fmla="*/ 7 w 149"/>
                <a:gd name="T1" fmla="*/ 0 h 98"/>
                <a:gd name="T2" fmla="*/ 141 w 149"/>
                <a:gd name="T3" fmla="*/ 0 h 98"/>
                <a:gd name="T4" fmla="*/ 149 w 149"/>
                <a:gd name="T5" fmla="*/ 10 h 98"/>
                <a:gd name="T6" fmla="*/ 149 w 149"/>
                <a:gd name="T7" fmla="*/ 88 h 98"/>
                <a:gd name="T8" fmla="*/ 141 w 149"/>
                <a:gd name="T9" fmla="*/ 98 h 98"/>
                <a:gd name="T10" fmla="*/ 7 w 149"/>
                <a:gd name="T11" fmla="*/ 98 h 98"/>
                <a:gd name="T12" fmla="*/ 0 w 149"/>
                <a:gd name="T13" fmla="*/ 88 h 98"/>
                <a:gd name="T14" fmla="*/ 0 w 149"/>
                <a:gd name="T15" fmla="*/ 10 h 98"/>
                <a:gd name="T16" fmla="*/ 7 w 14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8">
                  <a:moveTo>
                    <a:pt x="7" y="0"/>
                  </a:moveTo>
                  <a:cubicBezTo>
                    <a:pt x="141" y="0"/>
                    <a:pt x="141" y="0"/>
                    <a:pt x="141" y="0"/>
                  </a:cubicBezTo>
                  <a:cubicBezTo>
                    <a:pt x="146" y="0"/>
                    <a:pt x="149" y="5"/>
                    <a:pt x="149" y="10"/>
                  </a:cubicBezTo>
                  <a:cubicBezTo>
                    <a:pt x="149" y="88"/>
                    <a:pt x="149" y="88"/>
                    <a:pt x="149" y="88"/>
                  </a:cubicBezTo>
                  <a:cubicBezTo>
                    <a:pt x="149" y="94"/>
                    <a:pt x="146" y="98"/>
                    <a:pt x="141"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3" name="îşḷïḓé"/>
            <p:cNvSpPr/>
            <p:nvPr/>
          </p:nvSpPr>
          <p:spPr bwMode="auto">
            <a:xfrm>
              <a:off x="7386638" y="3878263"/>
              <a:ext cx="252413" cy="141288"/>
            </a:xfrm>
            <a:custGeom>
              <a:avLst/>
              <a:gdLst>
                <a:gd name="T0" fmla="*/ 7 w 175"/>
                <a:gd name="T1" fmla="*/ 0 h 98"/>
                <a:gd name="T2" fmla="*/ 167 w 175"/>
                <a:gd name="T3" fmla="*/ 0 h 98"/>
                <a:gd name="T4" fmla="*/ 175 w 175"/>
                <a:gd name="T5" fmla="*/ 10 h 98"/>
                <a:gd name="T6" fmla="*/ 175 w 175"/>
                <a:gd name="T7" fmla="*/ 88 h 98"/>
                <a:gd name="T8" fmla="*/ 167 w 175"/>
                <a:gd name="T9" fmla="*/ 98 h 98"/>
                <a:gd name="T10" fmla="*/ 7 w 175"/>
                <a:gd name="T11" fmla="*/ 98 h 98"/>
                <a:gd name="T12" fmla="*/ 0 w 175"/>
                <a:gd name="T13" fmla="*/ 88 h 98"/>
                <a:gd name="T14" fmla="*/ 0 w 175"/>
                <a:gd name="T15" fmla="*/ 10 h 98"/>
                <a:gd name="T16" fmla="*/ 7 w 17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8">
                  <a:moveTo>
                    <a:pt x="7" y="0"/>
                  </a:moveTo>
                  <a:cubicBezTo>
                    <a:pt x="167" y="0"/>
                    <a:pt x="167" y="0"/>
                    <a:pt x="167" y="0"/>
                  </a:cubicBezTo>
                  <a:cubicBezTo>
                    <a:pt x="172" y="0"/>
                    <a:pt x="175" y="5"/>
                    <a:pt x="175" y="10"/>
                  </a:cubicBezTo>
                  <a:cubicBezTo>
                    <a:pt x="175" y="88"/>
                    <a:pt x="175" y="88"/>
                    <a:pt x="175" y="88"/>
                  </a:cubicBezTo>
                  <a:cubicBezTo>
                    <a:pt x="175" y="94"/>
                    <a:pt x="172" y="98"/>
                    <a:pt x="167"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4" name="ïsľîḋé"/>
            <p:cNvSpPr/>
            <p:nvPr/>
          </p:nvSpPr>
          <p:spPr bwMode="auto">
            <a:xfrm>
              <a:off x="7386638" y="4075113"/>
              <a:ext cx="125413" cy="141288"/>
            </a:xfrm>
            <a:custGeom>
              <a:avLst/>
              <a:gdLst>
                <a:gd name="T0" fmla="*/ 7 w 87"/>
                <a:gd name="T1" fmla="*/ 0 h 98"/>
                <a:gd name="T2" fmla="*/ 79 w 87"/>
                <a:gd name="T3" fmla="*/ 0 h 98"/>
                <a:gd name="T4" fmla="*/ 87 w 87"/>
                <a:gd name="T5" fmla="*/ 10 h 98"/>
                <a:gd name="T6" fmla="*/ 87 w 87"/>
                <a:gd name="T7" fmla="*/ 88 h 98"/>
                <a:gd name="T8" fmla="*/ 79 w 87"/>
                <a:gd name="T9" fmla="*/ 98 h 98"/>
                <a:gd name="T10" fmla="*/ 7 w 87"/>
                <a:gd name="T11" fmla="*/ 98 h 98"/>
                <a:gd name="T12" fmla="*/ 0 w 87"/>
                <a:gd name="T13" fmla="*/ 88 h 98"/>
                <a:gd name="T14" fmla="*/ 0 w 87"/>
                <a:gd name="T15" fmla="*/ 10 h 98"/>
                <a:gd name="T16" fmla="*/ 7 w 87"/>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8">
                  <a:moveTo>
                    <a:pt x="7" y="0"/>
                  </a:moveTo>
                  <a:cubicBezTo>
                    <a:pt x="79" y="0"/>
                    <a:pt x="79" y="0"/>
                    <a:pt x="79" y="0"/>
                  </a:cubicBezTo>
                  <a:cubicBezTo>
                    <a:pt x="84" y="0"/>
                    <a:pt x="87" y="5"/>
                    <a:pt x="87" y="10"/>
                  </a:cubicBezTo>
                  <a:cubicBezTo>
                    <a:pt x="87" y="88"/>
                    <a:pt x="87" y="88"/>
                    <a:pt x="87" y="88"/>
                  </a:cubicBezTo>
                  <a:cubicBezTo>
                    <a:pt x="87" y="94"/>
                    <a:pt x="84" y="98"/>
                    <a:pt x="79"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5" name="îš1îḍe"/>
            <p:cNvSpPr/>
            <p:nvPr/>
          </p:nvSpPr>
          <p:spPr bwMode="auto">
            <a:xfrm>
              <a:off x="7554913"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6" name="ísļíḓè"/>
            <p:cNvSpPr/>
            <p:nvPr/>
          </p:nvSpPr>
          <p:spPr bwMode="auto">
            <a:xfrm>
              <a:off x="7724775"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7" name="î$ḷïḍè"/>
            <p:cNvSpPr/>
            <p:nvPr/>
          </p:nvSpPr>
          <p:spPr bwMode="auto">
            <a:xfrm>
              <a:off x="7893050" y="4075113"/>
              <a:ext cx="1108075" cy="141288"/>
            </a:xfrm>
            <a:custGeom>
              <a:avLst/>
              <a:gdLst>
                <a:gd name="T0" fmla="*/ 8 w 767"/>
                <a:gd name="T1" fmla="*/ 0 h 98"/>
                <a:gd name="T2" fmla="*/ 760 w 767"/>
                <a:gd name="T3" fmla="*/ 0 h 98"/>
                <a:gd name="T4" fmla="*/ 767 w 767"/>
                <a:gd name="T5" fmla="*/ 10 h 98"/>
                <a:gd name="T6" fmla="*/ 767 w 767"/>
                <a:gd name="T7" fmla="*/ 88 h 98"/>
                <a:gd name="T8" fmla="*/ 760 w 767"/>
                <a:gd name="T9" fmla="*/ 98 h 98"/>
                <a:gd name="T10" fmla="*/ 8 w 767"/>
                <a:gd name="T11" fmla="*/ 98 h 98"/>
                <a:gd name="T12" fmla="*/ 0 w 767"/>
                <a:gd name="T13" fmla="*/ 88 h 98"/>
                <a:gd name="T14" fmla="*/ 0 w 767"/>
                <a:gd name="T15" fmla="*/ 10 h 98"/>
                <a:gd name="T16" fmla="*/ 8 w 767"/>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 h="98">
                  <a:moveTo>
                    <a:pt x="8" y="0"/>
                  </a:moveTo>
                  <a:cubicBezTo>
                    <a:pt x="760" y="0"/>
                    <a:pt x="760" y="0"/>
                    <a:pt x="760" y="0"/>
                  </a:cubicBezTo>
                  <a:cubicBezTo>
                    <a:pt x="764" y="0"/>
                    <a:pt x="767" y="5"/>
                    <a:pt x="767" y="10"/>
                  </a:cubicBezTo>
                  <a:cubicBezTo>
                    <a:pt x="767" y="88"/>
                    <a:pt x="767" y="88"/>
                    <a:pt x="767" y="88"/>
                  </a:cubicBezTo>
                  <a:cubicBezTo>
                    <a:pt x="767" y="94"/>
                    <a:pt x="764" y="98"/>
                    <a:pt x="76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8" name="iṧḻîḋé"/>
            <p:cNvSpPr/>
            <p:nvPr/>
          </p:nvSpPr>
          <p:spPr bwMode="auto">
            <a:xfrm>
              <a:off x="7680325"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59" name="îṥ1iďè"/>
            <p:cNvSpPr/>
            <p:nvPr/>
          </p:nvSpPr>
          <p:spPr bwMode="auto">
            <a:xfrm>
              <a:off x="7848600" y="3879850"/>
              <a:ext cx="127000" cy="142875"/>
            </a:xfrm>
            <a:custGeom>
              <a:avLst/>
              <a:gdLst>
                <a:gd name="T0" fmla="*/ 8 w 88"/>
                <a:gd name="T1" fmla="*/ 0 h 99"/>
                <a:gd name="T2" fmla="*/ 81 w 88"/>
                <a:gd name="T3" fmla="*/ 0 h 99"/>
                <a:gd name="T4" fmla="*/ 88 w 88"/>
                <a:gd name="T5" fmla="*/ 11 h 99"/>
                <a:gd name="T6" fmla="*/ 88 w 88"/>
                <a:gd name="T7" fmla="*/ 89 h 99"/>
                <a:gd name="T8" fmla="*/ 81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1" y="0"/>
                    <a:pt x="81" y="0"/>
                    <a:pt x="81" y="0"/>
                  </a:cubicBezTo>
                  <a:cubicBezTo>
                    <a:pt x="85" y="0"/>
                    <a:pt x="88" y="5"/>
                    <a:pt x="88" y="11"/>
                  </a:cubicBezTo>
                  <a:cubicBezTo>
                    <a:pt x="88" y="89"/>
                    <a:pt x="88" y="89"/>
                    <a:pt x="88" y="89"/>
                  </a:cubicBezTo>
                  <a:cubicBezTo>
                    <a:pt x="88" y="94"/>
                    <a:pt x="85" y="99"/>
                    <a:pt x="81"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0" name="íśḻïḍe"/>
            <p:cNvSpPr/>
            <p:nvPr/>
          </p:nvSpPr>
          <p:spPr bwMode="auto">
            <a:xfrm>
              <a:off x="801846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1" name="îSliḓé"/>
            <p:cNvSpPr/>
            <p:nvPr/>
          </p:nvSpPr>
          <p:spPr bwMode="auto">
            <a:xfrm>
              <a:off x="8188325"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5" y="0"/>
                    <a:pt x="88" y="5"/>
                    <a:pt x="88" y="11"/>
                  </a:cubicBezTo>
                  <a:cubicBezTo>
                    <a:pt x="88" y="89"/>
                    <a:pt x="88" y="89"/>
                    <a:pt x="88" y="89"/>
                  </a:cubicBezTo>
                  <a:cubicBezTo>
                    <a:pt x="88" y="94"/>
                    <a:pt x="85" y="99"/>
                    <a:pt x="80"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2" name="iśliḋé"/>
            <p:cNvSpPr/>
            <p:nvPr/>
          </p:nvSpPr>
          <p:spPr bwMode="auto">
            <a:xfrm>
              <a:off x="8358188"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3" name="ïSḷiḍè"/>
            <p:cNvSpPr/>
            <p:nvPr/>
          </p:nvSpPr>
          <p:spPr bwMode="auto">
            <a:xfrm>
              <a:off x="852646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5" y="0"/>
                    <a:pt x="88" y="5"/>
                    <a:pt x="88" y="11"/>
                  </a:cubicBezTo>
                  <a:cubicBezTo>
                    <a:pt x="88" y="89"/>
                    <a:pt x="88" y="89"/>
                    <a:pt x="88" y="89"/>
                  </a:cubicBezTo>
                  <a:cubicBezTo>
                    <a:pt x="88" y="94"/>
                    <a:pt x="85" y="99"/>
                    <a:pt x="80"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4" name="îšḷídê"/>
            <p:cNvSpPr/>
            <p:nvPr/>
          </p:nvSpPr>
          <p:spPr bwMode="auto">
            <a:xfrm>
              <a:off x="869791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5" name="iślidè"/>
            <p:cNvSpPr/>
            <p:nvPr/>
          </p:nvSpPr>
          <p:spPr bwMode="auto">
            <a:xfrm>
              <a:off x="8866188" y="3879850"/>
              <a:ext cx="127000" cy="142875"/>
            </a:xfrm>
            <a:custGeom>
              <a:avLst/>
              <a:gdLst>
                <a:gd name="T0" fmla="*/ 8 w 88"/>
                <a:gd name="T1" fmla="*/ 0 h 99"/>
                <a:gd name="T2" fmla="*/ 81 w 88"/>
                <a:gd name="T3" fmla="*/ 0 h 99"/>
                <a:gd name="T4" fmla="*/ 88 w 88"/>
                <a:gd name="T5" fmla="*/ 11 h 99"/>
                <a:gd name="T6" fmla="*/ 88 w 88"/>
                <a:gd name="T7" fmla="*/ 89 h 99"/>
                <a:gd name="T8" fmla="*/ 81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1" y="0"/>
                    <a:pt x="81" y="0"/>
                    <a:pt x="81" y="0"/>
                  </a:cubicBezTo>
                  <a:cubicBezTo>
                    <a:pt x="85" y="0"/>
                    <a:pt x="88" y="5"/>
                    <a:pt x="88" y="11"/>
                  </a:cubicBezTo>
                  <a:cubicBezTo>
                    <a:pt x="88" y="89"/>
                    <a:pt x="88" y="89"/>
                    <a:pt x="88" y="89"/>
                  </a:cubicBezTo>
                  <a:cubicBezTo>
                    <a:pt x="88" y="94"/>
                    <a:pt x="85" y="99"/>
                    <a:pt x="81"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6" name="îŝḷîḋè"/>
            <p:cNvSpPr/>
            <p:nvPr/>
          </p:nvSpPr>
          <p:spPr bwMode="auto">
            <a:xfrm>
              <a:off x="9036050" y="3879850"/>
              <a:ext cx="217488" cy="142875"/>
            </a:xfrm>
            <a:custGeom>
              <a:avLst/>
              <a:gdLst>
                <a:gd name="T0" fmla="*/ 8 w 150"/>
                <a:gd name="T1" fmla="*/ 0 h 99"/>
                <a:gd name="T2" fmla="*/ 142 w 150"/>
                <a:gd name="T3" fmla="*/ 0 h 99"/>
                <a:gd name="T4" fmla="*/ 150 w 150"/>
                <a:gd name="T5" fmla="*/ 11 h 99"/>
                <a:gd name="T6" fmla="*/ 150 w 150"/>
                <a:gd name="T7" fmla="*/ 89 h 99"/>
                <a:gd name="T8" fmla="*/ 142 w 150"/>
                <a:gd name="T9" fmla="*/ 99 h 99"/>
                <a:gd name="T10" fmla="*/ 8 w 150"/>
                <a:gd name="T11" fmla="*/ 99 h 99"/>
                <a:gd name="T12" fmla="*/ 0 w 150"/>
                <a:gd name="T13" fmla="*/ 89 h 99"/>
                <a:gd name="T14" fmla="*/ 0 w 150"/>
                <a:gd name="T15" fmla="*/ 11 h 99"/>
                <a:gd name="T16" fmla="*/ 8 w 150"/>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99">
                  <a:moveTo>
                    <a:pt x="8" y="0"/>
                  </a:moveTo>
                  <a:cubicBezTo>
                    <a:pt x="142" y="0"/>
                    <a:pt x="142" y="0"/>
                    <a:pt x="142" y="0"/>
                  </a:cubicBezTo>
                  <a:cubicBezTo>
                    <a:pt x="146" y="0"/>
                    <a:pt x="150" y="5"/>
                    <a:pt x="150" y="11"/>
                  </a:cubicBezTo>
                  <a:cubicBezTo>
                    <a:pt x="150" y="89"/>
                    <a:pt x="150" y="89"/>
                    <a:pt x="150" y="89"/>
                  </a:cubicBezTo>
                  <a:cubicBezTo>
                    <a:pt x="150" y="94"/>
                    <a:pt x="146" y="99"/>
                    <a:pt x="142"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7" name="iSḻiḑê"/>
            <p:cNvSpPr/>
            <p:nvPr/>
          </p:nvSpPr>
          <p:spPr bwMode="auto">
            <a:xfrm>
              <a:off x="9291638" y="3878263"/>
              <a:ext cx="254000" cy="141288"/>
            </a:xfrm>
            <a:custGeom>
              <a:avLst/>
              <a:gdLst>
                <a:gd name="T0" fmla="*/ 8 w 176"/>
                <a:gd name="T1" fmla="*/ 0 h 98"/>
                <a:gd name="T2" fmla="*/ 168 w 176"/>
                <a:gd name="T3" fmla="*/ 0 h 98"/>
                <a:gd name="T4" fmla="*/ 176 w 176"/>
                <a:gd name="T5" fmla="*/ 10 h 98"/>
                <a:gd name="T6" fmla="*/ 176 w 176"/>
                <a:gd name="T7" fmla="*/ 88 h 98"/>
                <a:gd name="T8" fmla="*/ 168 w 176"/>
                <a:gd name="T9" fmla="*/ 98 h 98"/>
                <a:gd name="T10" fmla="*/ 8 w 176"/>
                <a:gd name="T11" fmla="*/ 98 h 98"/>
                <a:gd name="T12" fmla="*/ 0 w 176"/>
                <a:gd name="T13" fmla="*/ 88 h 98"/>
                <a:gd name="T14" fmla="*/ 0 w 176"/>
                <a:gd name="T15" fmla="*/ 10 h 98"/>
                <a:gd name="T16" fmla="*/ 8 w 176"/>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98">
                  <a:moveTo>
                    <a:pt x="8" y="0"/>
                  </a:moveTo>
                  <a:cubicBezTo>
                    <a:pt x="168" y="0"/>
                    <a:pt x="168" y="0"/>
                    <a:pt x="168" y="0"/>
                  </a:cubicBezTo>
                  <a:cubicBezTo>
                    <a:pt x="172" y="0"/>
                    <a:pt x="176" y="5"/>
                    <a:pt x="176" y="10"/>
                  </a:cubicBezTo>
                  <a:cubicBezTo>
                    <a:pt x="176" y="88"/>
                    <a:pt x="176" y="88"/>
                    <a:pt x="176" y="88"/>
                  </a:cubicBezTo>
                  <a:cubicBezTo>
                    <a:pt x="176" y="94"/>
                    <a:pt x="172" y="98"/>
                    <a:pt x="168"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8" name="íślídê"/>
            <p:cNvSpPr/>
            <p:nvPr/>
          </p:nvSpPr>
          <p:spPr bwMode="auto">
            <a:xfrm>
              <a:off x="9320213" y="4075113"/>
              <a:ext cx="95250" cy="49213"/>
            </a:xfrm>
            <a:custGeom>
              <a:avLst/>
              <a:gdLst>
                <a:gd name="T0" fmla="*/ 3 w 66"/>
                <a:gd name="T1" fmla="*/ 0 h 34"/>
                <a:gd name="T2" fmla="*/ 63 w 66"/>
                <a:gd name="T3" fmla="*/ 0 h 34"/>
                <a:gd name="T4" fmla="*/ 66 w 66"/>
                <a:gd name="T5" fmla="*/ 4 h 34"/>
                <a:gd name="T6" fmla="*/ 66 w 66"/>
                <a:gd name="T7" fmla="*/ 31 h 34"/>
                <a:gd name="T8" fmla="*/ 63 w 66"/>
                <a:gd name="T9" fmla="*/ 34 h 34"/>
                <a:gd name="T10" fmla="*/ 3 w 66"/>
                <a:gd name="T11" fmla="*/ 34 h 34"/>
                <a:gd name="T12" fmla="*/ 0 w 66"/>
                <a:gd name="T13" fmla="*/ 31 h 34"/>
                <a:gd name="T14" fmla="*/ 0 w 66"/>
                <a:gd name="T15" fmla="*/ 4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5" y="0"/>
                    <a:pt x="66" y="2"/>
                    <a:pt x="66" y="4"/>
                  </a:cubicBezTo>
                  <a:cubicBezTo>
                    <a:pt x="66" y="31"/>
                    <a:pt x="66" y="31"/>
                    <a:pt x="66" y="31"/>
                  </a:cubicBezTo>
                  <a:cubicBezTo>
                    <a:pt x="66" y="33"/>
                    <a:pt x="65" y="34"/>
                    <a:pt x="63" y="34"/>
                  </a:cubicBezTo>
                  <a:cubicBezTo>
                    <a:pt x="3" y="34"/>
                    <a:pt x="3" y="34"/>
                    <a:pt x="3" y="34"/>
                  </a:cubicBezTo>
                  <a:cubicBezTo>
                    <a:pt x="2" y="34"/>
                    <a:pt x="0" y="33"/>
                    <a:pt x="0" y="31"/>
                  </a:cubicBezTo>
                  <a:cubicBezTo>
                    <a:pt x="0" y="4"/>
                    <a:pt x="0" y="4"/>
                    <a:pt x="0" y="4"/>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69" name="îśḻîḋè"/>
            <p:cNvSpPr/>
            <p:nvPr/>
          </p:nvSpPr>
          <p:spPr bwMode="auto">
            <a:xfrm>
              <a:off x="9320213" y="4159250"/>
              <a:ext cx="95250" cy="49213"/>
            </a:xfrm>
            <a:custGeom>
              <a:avLst/>
              <a:gdLst>
                <a:gd name="T0" fmla="*/ 3 w 66"/>
                <a:gd name="T1" fmla="*/ 0 h 34"/>
                <a:gd name="T2" fmla="*/ 63 w 66"/>
                <a:gd name="T3" fmla="*/ 0 h 34"/>
                <a:gd name="T4" fmla="*/ 66 w 66"/>
                <a:gd name="T5" fmla="*/ 3 h 34"/>
                <a:gd name="T6" fmla="*/ 66 w 66"/>
                <a:gd name="T7" fmla="*/ 30 h 34"/>
                <a:gd name="T8" fmla="*/ 63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5" y="0"/>
                    <a:pt x="66" y="2"/>
                    <a:pt x="66" y="3"/>
                  </a:cubicBezTo>
                  <a:cubicBezTo>
                    <a:pt x="66" y="30"/>
                    <a:pt x="66" y="30"/>
                    <a:pt x="66" y="30"/>
                  </a:cubicBezTo>
                  <a:cubicBezTo>
                    <a:pt x="66" y="32"/>
                    <a:pt x="65" y="34"/>
                    <a:pt x="63" y="34"/>
                  </a:cubicBezTo>
                  <a:cubicBezTo>
                    <a:pt x="3" y="34"/>
                    <a:pt x="3" y="34"/>
                    <a:pt x="3" y="34"/>
                  </a:cubicBezTo>
                  <a:cubicBezTo>
                    <a:pt x="2" y="34"/>
                    <a:pt x="0" y="32"/>
                    <a:pt x="0" y="30"/>
                  </a:cubicBezTo>
                  <a:cubicBezTo>
                    <a:pt x="0" y="3"/>
                    <a:pt x="0" y="3"/>
                    <a:pt x="0" y="3"/>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0" name="ís1ídé"/>
            <p:cNvSpPr/>
            <p:nvPr/>
          </p:nvSpPr>
          <p:spPr bwMode="auto">
            <a:xfrm>
              <a:off x="9191625" y="4159250"/>
              <a:ext cx="95250" cy="49213"/>
            </a:xfrm>
            <a:custGeom>
              <a:avLst/>
              <a:gdLst>
                <a:gd name="T0" fmla="*/ 3 w 66"/>
                <a:gd name="T1" fmla="*/ 0 h 34"/>
                <a:gd name="T2" fmla="*/ 63 w 66"/>
                <a:gd name="T3" fmla="*/ 0 h 34"/>
                <a:gd name="T4" fmla="*/ 66 w 66"/>
                <a:gd name="T5" fmla="*/ 3 h 34"/>
                <a:gd name="T6" fmla="*/ 66 w 66"/>
                <a:gd name="T7" fmla="*/ 30 h 34"/>
                <a:gd name="T8" fmla="*/ 63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4" y="0"/>
                    <a:pt x="66" y="2"/>
                    <a:pt x="66" y="3"/>
                  </a:cubicBezTo>
                  <a:cubicBezTo>
                    <a:pt x="66" y="30"/>
                    <a:pt x="66" y="30"/>
                    <a:pt x="66" y="30"/>
                  </a:cubicBezTo>
                  <a:cubicBezTo>
                    <a:pt x="66" y="32"/>
                    <a:pt x="64" y="34"/>
                    <a:pt x="63" y="34"/>
                  </a:cubicBezTo>
                  <a:cubicBezTo>
                    <a:pt x="3" y="34"/>
                    <a:pt x="3" y="34"/>
                    <a:pt x="3" y="34"/>
                  </a:cubicBezTo>
                  <a:cubicBezTo>
                    <a:pt x="1" y="34"/>
                    <a:pt x="0" y="32"/>
                    <a:pt x="0" y="30"/>
                  </a:cubicBezTo>
                  <a:cubicBezTo>
                    <a:pt x="0" y="3"/>
                    <a:pt x="0" y="3"/>
                    <a:pt x="0" y="3"/>
                  </a:cubicBezTo>
                  <a:cubicBezTo>
                    <a:pt x="0" y="2"/>
                    <a:pt x="1"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1" name="íşlïḓé"/>
            <p:cNvSpPr/>
            <p:nvPr/>
          </p:nvSpPr>
          <p:spPr bwMode="auto">
            <a:xfrm>
              <a:off x="9448800" y="4159250"/>
              <a:ext cx="95250" cy="49213"/>
            </a:xfrm>
            <a:custGeom>
              <a:avLst/>
              <a:gdLst>
                <a:gd name="T0" fmla="*/ 3 w 66"/>
                <a:gd name="T1" fmla="*/ 0 h 34"/>
                <a:gd name="T2" fmla="*/ 64 w 66"/>
                <a:gd name="T3" fmla="*/ 0 h 34"/>
                <a:gd name="T4" fmla="*/ 66 w 66"/>
                <a:gd name="T5" fmla="*/ 3 h 34"/>
                <a:gd name="T6" fmla="*/ 66 w 66"/>
                <a:gd name="T7" fmla="*/ 30 h 34"/>
                <a:gd name="T8" fmla="*/ 64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4" y="0"/>
                    <a:pt x="64" y="0"/>
                    <a:pt x="64" y="0"/>
                  </a:cubicBezTo>
                  <a:cubicBezTo>
                    <a:pt x="65" y="0"/>
                    <a:pt x="66" y="2"/>
                    <a:pt x="66" y="3"/>
                  </a:cubicBezTo>
                  <a:cubicBezTo>
                    <a:pt x="66" y="30"/>
                    <a:pt x="66" y="30"/>
                    <a:pt x="66" y="30"/>
                  </a:cubicBezTo>
                  <a:cubicBezTo>
                    <a:pt x="66" y="32"/>
                    <a:pt x="65" y="34"/>
                    <a:pt x="64" y="34"/>
                  </a:cubicBezTo>
                  <a:cubicBezTo>
                    <a:pt x="3" y="34"/>
                    <a:pt x="3" y="34"/>
                    <a:pt x="3" y="34"/>
                  </a:cubicBezTo>
                  <a:cubicBezTo>
                    <a:pt x="2" y="34"/>
                    <a:pt x="0" y="32"/>
                    <a:pt x="0" y="30"/>
                  </a:cubicBezTo>
                  <a:cubicBezTo>
                    <a:pt x="0" y="3"/>
                    <a:pt x="0" y="3"/>
                    <a:pt x="0" y="3"/>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2" name="ïśḻíďè"/>
            <p:cNvSpPr/>
            <p:nvPr/>
          </p:nvSpPr>
          <p:spPr bwMode="auto">
            <a:xfrm>
              <a:off x="9032875"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3" name="íṩľïḋé"/>
            <p:cNvSpPr/>
            <p:nvPr/>
          </p:nvSpPr>
          <p:spPr bwMode="auto">
            <a:xfrm>
              <a:off x="8558213" y="1879600"/>
              <a:ext cx="700088" cy="552450"/>
            </a:xfrm>
            <a:custGeom>
              <a:avLst/>
              <a:gdLst>
                <a:gd name="T0" fmla="*/ 362 w 484"/>
                <a:gd name="T1" fmla="*/ 22 h 383"/>
                <a:gd name="T2" fmla="*/ 461 w 484"/>
                <a:gd name="T3" fmla="*/ 40 h 383"/>
                <a:gd name="T4" fmla="*/ 443 w 484"/>
                <a:gd name="T5" fmla="*/ 140 h 383"/>
                <a:gd name="T6" fmla="*/ 122 w 484"/>
                <a:gd name="T7" fmla="*/ 361 h 383"/>
                <a:gd name="T8" fmla="*/ 23 w 484"/>
                <a:gd name="T9" fmla="*/ 343 h 383"/>
                <a:gd name="T10" fmla="*/ 41 w 484"/>
                <a:gd name="T11" fmla="*/ 243 h 383"/>
                <a:gd name="T12" fmla="*/ 362 w 484"/>
                <a:gd name="T13" fmla="*/ 22 h 383"/>
              </a:gdLst>
              <a:ahLst/>
              <a:cxnLst>
                <a:cxn ang="0">
                  <a:pos x="T0" y="T1"/>
                </a:cxn>
                <a:cxn ang="0">
                  <a:pos x="T2" y="T3"/>
                </a:cxn>
                <a:cxn ang="0">
                  <a:pos x="T4" y="T5"/>
                </a:cxn>
                <a:cxn ang="0">
                  <a:pos x="T6" y="T7"/>
                </a:cxn>
                <a:cxn ang="0">
                  <a:pos x="T8" y="T9"/>
                </a:cxn>
                <a:cxn ang="0">
                  <a:pos x="T10" y="T11"/>
                </a:cxn>
                <a:cxn ang="0">
                  <a:pos x="T12" y="T13"/>
                </a:cxn>
              </a:cxnLst>
              <a:rect l="0" t="0" r="r" b="b"/>
              <a:pathLst>
                <a:path w="484" h="383">
                  <a:moveTo>
                    <a:pt x="362" y="22"/>
                  </a:moveTo>
                  <a:cubicBezTo>
                    <a:pt x="394" y="0"/>
                    <a:pt x="439" y="8"/>
                    <a:pt x="461" y="40"/>
                  </a:cubicBezTo>
                  <a:cubicBezTo>
                    <a:pt x="484" y="73"/>
                    <a:pt x="475" y="117"/>
                    <a:pt x="443" y="140"/>
                  </a:cubicBezTo>
                  <a:cubicBezTo>
                    <a:pt x="122" y="361"/>
                    <a:pt x="122" y="361"/>
                    <a:pt x="122" y="361"/>
                  </a:cubicBezTo>
                  <a:cubicBezTo>
                    <a:pt x="89" y="383"/>
                    <a:pt x="45" y="375"/>
                    <a:pt x="23" y="343"/>
                  </a:cubicBezTo>
                  <a:cubicBezTo>
                    <a:pt x="0" y="310"/>
                    <a:pt x="8" y="266"/>
                    <a:pt x="41" y="243"/>
                  </a:cubicBezTo>
                  <a:cubicBezTo>
                    <a:pt x="362" y="22"/>
                    <a:pt x="362" y="22"/>
                    <a:pt x="362" y="22"/>
                  </a:cubicBezTo>
                </a:path>
              </a:pathLst>
            </a:custGeom>
            <a:solidFill>
              <a:srgbClr val="F94B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4" name="îṣ1íḍê"/>
            <p:cNvSpPr/>
            <p:nvPr/>
          </p:nvSpPr>
          <p:spPr bwMode="auto">
            <a:xfrm>
              <a:off x="8612188" y="1933575"/>
              <a:ext cx="592138" cy="444500"/>
            </a:xfrm>
            <a:custGeom>
              <a:avLst/>
              <a:gdLst>
                <a:gd name="T0" fmla="*/ 341 w 410"/>
                <a:gd name="T1" fmla="*/ 0 h 309"/>
                <a:gd name="T2" fmla="*/ 307 w 410"/>
                <a:gd name="T3" fmla="*/ 11 h 309"/>
                <a:gd name="T4" fmla="*/ 34 w 410"/>
                <a:gd name="T5" fmla="*/ 199 h 309"/>
                <a:gd name="T6" fmla="*/ 19 w 410"/>
                <a:gd name="T7" fmla="*/ 283 h 309"/>
                <a:gd name="T8" fmla="*/ 69 w 410"/>
                <a:gd name="T9" fmla="*/ 309 h 309"/>
                <a:gd name="T10" fmla="*/ 103 w 410"/>
                <a:gd name="T11" fmla="*/ 298 h 309"/>
                <a:gd name="T12" fmla="*/ 375 w 410"/>
                <a:gd name="T13" fmla="*/ 110 h 309"/>
                <a:gd name="T14" fmla="*/ 391 w 410"/>
                <a:gd name="T15" fmla="*/ 26 h 309"/>
                <a:gd name="T16" fmla="*/ 341 w 410"/>
                <a:gd name="T1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 h="309">
                  <a:moveTo>
                    <a:pt x="341" y="0"/>
                  </a:moveTo>
                  <a:cubicBezTo>
                    <a:pt x="329" y="0"/>
                    <a:pt x="317" y="4"/>
                    <a:pt x="307" y="11"/>
                  </a:cubicBezTo>
                  <a:cubicBezTo>
                    <a:pt x="34" y="199"/>
                    <a:pt x="34" y="199"/>
                    <a:pt x="34" y="199"/>
                  </a:cubicBezTo>
                  <a:cubicBezTo>
                    <a:pt x="7" y="218"/>
                    <a:pt x="0" y="255"/>
                    <a:pt x="19" y="283"/>
                  </a:cubicBezTo>
                  <a:cubicBezTo>
                    <a:pt x="31" y="300"/>
                    <a:pt x="50" y="309"/>
                    <a:pt x="69" y="309"/>
                  </a:cubicBezTo>
                  <a:cubicBezTo>
                    <a:pt x="81" y="309"/>
                    <a:pt x="93" y="305"/>
                    <a:pt x="103" y="298"/>
                  </a:cubicBezTo>
                  <a:cubicBezTo>
                    <a:pt x="375" y="110"/>
                    <a:pt x="375" y="110"/>
                    <a:pt x="375" y="110"/>
                  </a:cubicBezTo>
                  <a:cubicBezTo>
                    <a:pt x="403" y="91"/>
                    <a:pt x="410" y="54"/>
                    <a:pt x="391" y="26"/>
                  </a:cubicBezTo>
                  <a:cubicBezTo>
                    <a:pt x="379" y="9"/>
                    <a:pt x="360" y="0"/>
                    <a:pt x="341" y="0"/>
                  </a:cubicBezTo>
                </a:path>
              </a:pathLst>
            </a:custGeom>
            <a:solidFill>
              <a:srgbClr val="C73C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5" name="îşľíde"/>
            <p:cNvSpPr/>
            <p:nvPr/>
          </p:nvSpPr>
          <p:spPr bwMode="auto">
            <a:xfrm>
              <a:off x="8574088" y="2287588"/>
              <a:ext cx="87313" cy="127000"/>
            </a:xfrm>
            <a:custGeom>
              <a:avLst/>
              <a:gdLst>
                <a:gd name="T0" fmla="*/ 3 w 61"/>
                <a:gd name="T1" fmla="*/ 0 h 88"/>
                <a:gd name="T2" fmla="*/ 0 w 61"/>
                <a:gd name="T3" fmla="*/ 14 h 88"/>
                <a:gd name="T4" fmla="*/ 1 w 61"/>
                <a:gd name="T5" fmla="*/ 13 h 88"/>
                <a:gd name="T6" fmla="*/ 46 w 61"/>
                <a:gd name="T7" fmla="*/ 77 h 88"/>
                <a:gd name="T8" fmla="*/ 57 w 61"/>
                <a:gd name="T9" fmla="*/ 88 h 88"/>
                <a:gd name="T10" fmla="*/ 43 w 61"/>
                <a:gd name="T11" fmla="*/ 32 h 88"/>
                <a:gd name="T12" fmla="*/ 3 w 61"/>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3" y="0"/>
                  </a:moveTo>
                  <a:cubicBezTo>
                    <a:pt x="1" y="5"/>
                    <a:pt x="1" y="9"/>
                    <a:pt x="0" y="14"/>
                  </a:cubicBezTo>
                  <a:cubicBezTo>
                    <a:pt x="1" y="13"/>
                    <a:pt x="1" y="13"/>
                    <a:pt x="1" y="13"/>
                  </a:cubicBezTo>
                  <a:cubicBezTo>
                    <a:pt x="45" y="23"/>
                    <a:pt x="47" y="61"/>
                    <a:pt x="46" y="77"/>
                  </a:cubicBezTo>
                  <a:cubicBezTo>
                    <a:pt x="57" y="88"/>
                    <a:pt x="57" y="88"/>
                    <a:pt x="57" y="88"/>
                  </a:cubicBezTo>
                  <a:cubicBezTo>
                    <a:pt x="61" y="73"/>
                    <a:pt x="56" y="52"/>
                    <a:pt x="43" y="32"/>
                  </a:cubicBezTo>
                  <a:cubicBezTo>
                    <a:pt x="31" y="15"/>
                    <a:pt x="16" y="4"/>
                    <a:pt x="3" y="0"/>
                  </a:cubicBezTo>
                </a:path>
              </a:pathLst>
            </a:custGeom>
            <a:solidFill>
              <a:srgbClr val="E043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6" name="íṣḻíḓé"/>
            <p:cNvSpPr/>
            <p:nvPr/>
          </p:nvSpPr>
          <p:spPr bwMode="auto">
            <a:xfrm>
              <a:off x="7581900" y="2174875"/>
              <a:ext cx="1074738" cy="1060450"/>
            </a:xfrm>
            <a:custGeom>
              <a:avLst/>
              <a:gdLst>
                <a:gd name="T0" fmla="*/ 186 w 745"/>
                <a:gd name="T1" fmla="*/ 94 h 736"/>
                <a:gd name="T2" fmla="*/ 102 w 745"/>
                <a:gd name="T3" fmla="*/ 550 h 736"/>
                <a:gd name="T4" fmla="*/ 558 w 745"/>
                <a:gd name="T5" fmla="*/ 633 h 736"/>
                <a:gd name="T6" fmla="*/ 662 w 745"/>
                <a:gd name="T7" fmla="*/ 212 h 736"/>
                <a:gd name="T8" fmla="*/ 732 w 745"/>
                <a:gd name="T9" fmla="*/ 163 h 736"/>
                <a:gd name="T10" fmla="*/ 688 w 745"/>
                <a:gd name="T11" fmla="*/ 91 h 736"/>
                <a:gd name="T12" fmla="*/ 613 w 745"/>
                <a:gd name="T13" fmla="*/ 143 h 736"/>
                <a:gd name="T14" fmla="*/ 186 w 745"/>
                <a:gd name="T15" fmla="*/ 94 h 736"/>
                <a:gd name="T16" fmla="*/ 583 w 745"/>
                <a:gd name="T17" fmla="*/ 218 h 736"/>
                <a:gd name="T18" fmla="*/ 517 w 745"/>
                <a:gd name="T19" fmla="*/ 574 h 736"/>
                <a:gd name="T20" fmla="*/ 161 w 745"/>
                <a:gd name="T21" fmla="*/ 509 h 736"/>
                <a:gd name="T22" fmla="*/ 227 w 745"/>
                <a:gd name="T23" fmla="*/ 153 h 736"/>
                <a:gd name="T24" fmla="*/ 583 w 745"/>
                <a:gd name="T25" fmla="*/ 21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36">
                  <a:moveTo>
                    <a:pt x="186" y="94"/>
                  </a:moveTo>
                  <a:cubicBezTo>
                    <a:pt x="37" y="197"/>
                    <a:pt x="0" y="401"/>
                    <a:pt x="102" y="550"/>
                  </a:cubicBezTo>
                  <a:cubicBezTo>
                    <a:pt x="205" y="698"/>
                    <a:pt x="409" y="736"/>
                    <a:pt x="558" y="633"/>
                  </a:cubicBezTo>
                  <a:cubicBezTo>
                    <a:pt x="696" y="538"/>
                    <a:pt x="738" y="356"/>
                    <a:pt x="662" y="212"/>
                  </a:cubicBezTo>
                  <a:cubicBezTo>
                    <a:pt x="732" y="163"/>
                    <a:pt x="732" y="163"/>
                    <a:pt x="732" y="163"/>
                  </a:cubicBezTo>
                  <a:cubicBezTo>
                    <a:pt x="732" y="163"/>
                    <a:pt x="745" y="103"/>
                    <a:pt x="688" y="91"/>
                  </a:cubicBezTo>
                  <a:cubicBezTo>
                    <a:pt x="613" y="143"/>
                    <a:pt x="613" y="143"/>
                    <a:pt x="613" y="143"/>
                  </a:cubicBezTo>
                  <a:cubicBezTo>
                    <a:pt x="505" y="24"/>
                    <a:pt x="322" y="0"/>
                    <a:pt x="186" y="94"/>
                  </a:cubicBezTo>
                  <a:moveTo>
                    <a:pt x="583" y="218"/>
                  </a:moveTo>
                  <a:cubicBezTo>
                    <a:pt x="663" y="335"/>
                    <a:pt x="634" y="494"/>
                    <a:pt x="517" y="574"/>
                  </a:cubicBezTo>
                  <a:cubicBezTo>
                    <a:pt x="401" y="655"/>
                    <a:pt x="241" y="625"/>
                    <a:pt x="161" y="509"/>
                  </a:cubicBezTo>
                  <a:cubicBezTo>
                    <a:pt x="81" y="393"/>
                    <a:pt x="110" y="233"/>
                    <a:pt x="227" y="153"/>
                  </a:cubicBezTo>
                  <a:cubicBezTo>
                    <a:pt x="343" y="73"/>
                    <a:pt x="502" y="102"/>
                    <a:pt x="583" y="218"/>
                  </a:cubicBezTo>
                </a:path>
              </a:pathLst>
            </a:custGeom>
            <a:solidFill>
              <a:srgbClr val="3ACE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7" name="îṥļîḑê"/>
            <p:cNvSpPr/>
            <p:nvPr/>
          </p:nvSpPr>
          <p:spPr bwMode="auto">
            <a:xfrm>
              <a:off x="7750175" y="2735263"/>
              <a:ext cx="433388" cy="333375"/>
            </a:xfrm>
            <a:custGeom>
              <a:avLst/>
              <a:gdLst>
                <a:gd name="T0" fmla="*/ 0 w 300"/>
                <a:gd name="T1" fmla="*/ 0 h 231"/>
                <a:gd name="T2" fmla="*/ 44 w 300"/>
                <a:gd name="T3" fmla="*/ 120 h 231"/>
                <a:gd name="T4" fmla="*/ 44 w 300"/>
                <a:gd name="T5" fmla="*/ 120 h 231"/>
                <a:gd name="T6" fmla="*/ 44 w 300"/>
                <a:gd name="T7" fmla="*/ 120 h 231"/>
                <a:gd name="T8" fmla="*/ 255 w 300"/>
                <a:gd name="T9" fmla="*/ 231 h 231"/>
                <a:gd name="T10" fmla="*/ 300 w 300"/>
                <a:gd name="T11" fmla="*/ 227 h 231"/>
                <a:gd name="T12" fmla="*/ 300 w 300"/>
                <a:gd name="T13" fmla="*/ 222 h 231"/>
                <a:gd name="T14" fmla="*/ 283 w 300"/>
                <a:gd name="T15" fmla="*/ 209 h 231"/>
                <a:gd name="T16" fmla="*/ 0 w 300"/>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231">
                  <a:moveTo>
                    <a:pt x="0" y="0"/>
                  </a:moveTo>
                  <a:cubicBezTo>
                    <a:pt x="4" y="42"/>
                    <a:pt x="18" y="83"/>
                    <a:pt x="44" y="120"/>
                  </a:cubicBezTo>
                  <a:cubicBezTo>
                    <a:pt x="44" y="120"/>
                    <a:pt x="44" y="120"/>
                    <a:pt x="44" y="120"/>
                  </a:cubicBezTo>
                  <a:cubicBezTo>
                    <a:pt x="44" y="120"/>
                    <a:pt x="44" y="120"/>
                    <a:pt x="44" y="120"/>
                  </a:cubicBezTo>
                  <a:cubicBezTo>
                    <a:pt x="94" y="192"/>
                    <a:pt x="174" y="231"/>
                    <a:pt x="255" y="231"/>
                  </a:cubicBezTo>
                  <a:cubicBezTo>
                    <a:pt x="270" y="231"/>
                    <a:pt x="285" y="229"/>
                    <a:pt x="300" y="227"/>
                  </a:cubicBezTo>
                  <a:cubicBezTo>
                    <a:pt x="300" y="225"/>
                    <a:pt x="300" y="224"/>
                    <a:pt x="300" y="222"/>
                  </a:cubicBezTo>
                  <a:cubicBezTo>
                    <a:pt x="283" y="209"/>
                    <a:pt x="283" y="209"/>
                    <a:pt x="283" y="209"/>
                  </a:cubicBezTo>
                  <a:cubicBezTo>
                    <a:pt x="115" y="206"/>
                    <a:pt x="34" y="81"/>
                    <a:pt x="0" y="0"/>
                  </a:cubicBezTo>
                </a:path>
              </a:pathLst>
            </a:custGeom>
            <a:solidFill>
              <a:srgbClr val="ABB0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8" name="ïṡľídê"/>
            <p:cNvSpPr/>
            <p:nvPr/>
          </p:nvSpPr>
          <p:spPr bwMode="auto">
            <a:xfrm>
              <a:off x="7813675" y="2908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79" name="iŝḻíďè"/>
            <p:cNvSpPr/>
            <p:nvPr/>
          </p:nvSpPr>
          <p:spPr bwMode="auto">
            <a:xfrm>
              <a:off x="8137525" y="2897188"/>
              <a:ext cx="349250" cy="357188"/>
            </a:xfrm>
            <a:custGeom>
              <a:avLst/>
              <a:gdLst>
                <a:gd name="T0" fmla="*/ 151 w 242"/>
                <a:gd name="T1" fmla="*/ 39 h 248"/>
                <a:gd name="T2" fmla="*/ 178 w 242"/>
                <a:gd name="T3" fmla="*/ 54 h 248"/>
                <a:gd name="T4" fmla="*/ 215 w 242"/>
                <a:gd name="T5" fmla="*/ 39 h 248"/>
                <a:gd name="T6" fmla="*/ 240 w 242"/>
                <a:gd name="T7" fmla="*/ 82 h 248"/>
                <a:gd name="T8" fmla="*/ 209 w 242"/>
                <a:gd name="T9" fmla="*/ 108 h 248"/>
                <a:gd name="T10" fmla="*/ 210 w 242"/>
                <a:gd name="T11" fmla="*/ 124 h 248"/>
                <a:gd name="T12" fmla="*/ 209 w 242"/>
                <a:gd name="T13" fmla="*/ 138 h 248"/>
                <a:gd name="T14" fmla="*/ 242 w 242"/>
                <a:gd name="T15" fmla="*/ 163 h 248"/>
                <a:gd name="T16" fmla="*/ 217 w 242"/>
                <a:gd name="T17" fmla="*/ 207 h 248"/>
                <a:gd name="T18" fmla="*/ 179 w 242"/>
                <a:gd name="T19" fmla="*/ 193 h 248"/>
                <a:gd name="T20" fmla="*/ 153 w 242"/>
                <a:gd name="T21" fmla="*/ 209 h 248"/>
                <a:gd name="T22" fmla="*/ 147 w 242"/>
                <a:gd name="T23" fmla="*/ 248 h 248"/>
                <a:gd name="T24" fmla="*/ 97 w 242"/>
                <a:gd name="T25" fmla="*/ 248 h 248"/>
                <a:gd name="T26" fmla="*/ 91 w 242"/>
                <a:gd name="T27" fmla="*/ 209 h 248"/>
                <a:gd name="T28" fmla="*/ 64 w 242"/>
                <a:gd name="T29" fmla="*/ 194 h 248"/>
                <a:gd name="T30" fmla="*/ 27 w 242"/>
                <a:gd name="T31" fmla="*/ 209 h 248"/>
                <a:gd name="T32" fmla="*/ 1 w 242"/>
                <a:gd name="T33" fmla="*/ 166 h 248"/>
                <a:gd name="T34" fmla="*/ 33 w 242"/>
                <a:gd name="T35" fmla="*/ 140 h 248"/>
                <a:gd name="T36" fmla="*/ 31 w 242"/>
                <a:gd name="T37" fmla="*/ 124 h 248"/>
                <a:gd name="T38" fmla="*/ 32 w 242"/>
                <a:gd name="T39" fmla="*/ 110 h 248"/>
                <a:gd name="T40" fmla="*/ 0 w 242"/>
                <a:gd name="T41" fmla="*/ 85 h 248"/>
                <a:gd name="T42" fmla="*/ 25 w 242"/>
                <a:gd name="T43" fmla="*/ 42 h 248"/>
                <a:gd name="T44" fmla="*/ 62 w 242"/>
                <a:gd name="T45" fmla="*/ 56 h 248"/>
                <a:gd name="T46" fmla="*/ 89 w 242"/>
                <a:gd name="T47" fmla="*/ 40 h 248"/>
                <a:gd name="T48" fmla="*/ 94 w 242"/>
                <a:gd name="T49" fmla="*/ 0 h 248"/>
                <a:gd name="T50" fmla="*/ 144 w 242"/>
                <a:gd name="T51" fmla="*/ 0 h 248"/>
                <a:gd name="T52" fmla="*/ 151 w 242"/>
                <a:gd name="T53" fmla="*/ 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2" h="248">
                  <a:moveTo>
                    <a:pt x="151" y="39"/>
                  </a:moveTo>
                  <a:cubicBezTo>
                    <a:pt x="161" y="43"/>
                    <a:pt x="170" y="48"/>
                    <a:pt x="178" y="54"/>
                  </a:cubicBezTo>
                  <a:cubicBezTo>
                    <a:pt x="215" y="39"/>
                    <a:pt x="215" y="39"/>
                    <a:pt x="215" y="39"/>
                  </a:cubicBezTo>
                  <a:cubicBezTo>
                    <a:pt x="240" y="82"/>
                    <a:pt x="240" y="82"/>
                    <a:pt x="240" y="82"/>
                  </a:cubicBezTo>
                  <a:cubicBezTo>
                    <a:pt x="209" y="108"/>
                    <a:pt x="209" y="108"/>
                    <a:pt x="209" y="108"/>
                  </a:cubicBezTo>
                  <a:cubicBezTo>
                    <a:pt x="210" y="114"/>
                    <a:pt x="210" y="119"/>
                    <a:pt x="210" y="124"/>
                  </a:cubicBezTo>
                  <a:cubicBezTo>
                    <a:pt x="210" y="129"/>
                    <a:pt x="210" y="134"/>
                    <a:pt x="209" y="138"/>
                  </a:cubicBezTo>
                  <a:cubicBezTo>
                    <a:pt x="242" y="163"/>
                    <a:pt x="242" y="163"/>
                    <a:pt x="242" y="163"/>
                  </a:cubicBezTo>
                  <a:cubicBezTo>
                    <a:pt x="217" y="207"/>
                    <a:pt x="217" y="207"/>
                    <a:pt x="217" y="207"/>
                  </a:cubicBezTo>
                  <a:cubicBezTo>
                    <a:pt x="179" y="193"/>
                    <a:pt x="179" y="193"/>
                    <a:pt x="179" y="193"/>
                  </a:cubicBezTo>
                  <a:cubicBezTo>
                    <a:pt x="171" y="200"/>
                    <a:pt x="162" y="205"/>
                    <a:pt x="153" y="209"/>
                  </a:cubicBezTo>
                  <a:cubicBezTo>
                    <a:pt x="147" y="248"/>
                    <a:pt x="147" y="248"/>
                    <a:pt x="147" y="248"/>
                  </a:cubicBezTo>
                  <a:cubicBezTo>
                    <a:pt x="97" y="248"/>
                    <a:pt x="97" y="248"/>
                    <a:pt x="97" y="248"/>
                  </a:cubicBezTo>
                  <a:cubicBezTo>
                    <a:pt x="91" y="209"/>
                    <a:pt x="91" y="209"/>
                    <a:pt x="91" y="209"/>
                  </a:cubicBezTo>
                  <a:cubicBezTo>
                    <a:pt x="81" y="206"/>
                    <a:pt x="72" y="201"/>
                    <a:pt x="64" y="194"/>
                  </a:cubicBezTo>
                  <a:cubicBezTo>
                    <a:pt x="27" y="209"/>
                    <a:pt x="27" y="209"/>
                    <a:pt x="27" y="209"/>
                  </a:cubicBezTo>
                  <a:cubicBezTo>
                    <a:pt x="1" y="166"/>
                    <a:pt x="1" y="166"/>
                    <a:pt x="1" y="166"/>
                  </a:cubicBezTo>
                  <a:cubicBezTo>
                    <a:pt x="33" y="140"/>
                    <a:pt x="33" y="140"/>
                    <a:pt x="33" y="140"/>
                  </a:cubicBezTo>
                  <a:cubicBezTo>
                    <a:pt x="32" y="135"/>
                    <a:pt x="31" y="130"/>
                    <a:pt x="31" y="124"/>
                  </a:cubicBezTo>
                  <a:cubicBezTo>
                    <a:pt x="31" y="119"/>
                    <a:pt x="32" y="115"/>
                    <a:pt x="32" y="110"/>
                  </a:cubicBezTo>
                  <a:cubicBezTo>
                    <a:pt x="0" y="85"/>
                    <a:pt x="0" y="85"/>
                    <a:pt x="0" y="85"/>
                  </a:cubicBezTo>
                  <a:cubicBezTo>
                    <a:pt x="25" y="42"/>
                    <a:pt x="25" y="42"/>
                    <a:pt x="25" y="42"/>
                  </a:cubicBezTo>
                  <a:cubicBezTo>
                    <a:pt x="62" y="56"/>
                    <a:pt x="62" y="56"/>
                    <a:pt x="62" y="56"/>
                  </a:cubicBezTo>
                  <a:cubicBezTo>
                    <a:pt x="70" y="49"/>
                    <a:pt x="79" y="43"/>
                    <a:pt x="89" y="40"/>
                  </a:cubicBezTo>
                  <a:cubicBezTo>
                    <a:pt x="94" y="0"/>
                    <a:pt x="94" y="0"/>
                    <a:pt x="94" y="0"/>
                  </a:cubicBezTo>
                  <a:cubicBezTo>
                    <a:pt x="144" y="0"/>
                    <a:pt x="144" y="0"/>
                    <a:pt x="144" y="0"/>
                  </a:cubicBezTo>
                  <a:cubicBezTo>
                    <a:pt x="151" y="39"/>
                    <a:pt x="151" y="39"/>
                    <a:pt x="151" y="39"/>
                  </a:cubicBezTo>
                </a:path>
              </a:pathLst>
            </a:custGeom>
            <a:solidFill>
              <a:srgbClr val="F05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0" name="íşļíḋé"/>
            <p:cNvSpPr/>
            <p:nvPr/>
          </p:nvSpPr>
          <p:spPr bwMode="auto">
            <a:xfrm>
              <a:off x="8218488" y="2982913"/>
              <a:ext cx="187325" cy="187325"/>
            </a:xfrm>
            <a:custGeom>
              <a:avLst/>
              <a:gdLst>
                <a:gd name="T0" fmla="*/ 65 w 130"/>
                <a:gd name="T1" fmla="*/ 108 h 130"/>
                <a:gd name="T2" fmla="*/ 22 w 130"/>
                <a:gd name="T3" fmla="*/ 65 h 130"/>
                <a:gd name="T4" fmla="*/ 65 w 130"/>
                <a:gd name="T5" fmla="*/ 22 h 130"/>
                <a:gd name="T6" fmla="*/ 108 w 130"/>
                <a:gd name="T7" fmla="*/ 65 h 130"/>
                <a:gd name="T8" fmla="*/ 65 w 130"/>
                <a:gd name="T9" fmla="*/ 108 h 130"/>
                <a:gd name="T10" fmla="*/ 65 w 130"/>
                <a:gd name="T11" fmla="*/ 0 h 130"/>
                <a:gd name="T12" fmla="*/ 0 w 130"/>
                <a:gd name="T13" fmla="*/ 65 h 130"/>
                <a:gd name="T14" fmla="*/ 65 w 130"/>
                <a:gd name="T15" fmla="*/ 130 h 130"/>
                <a:gd name="T16" fmla="*/ 130 w 130"/>
                <a:gd name="T17" fmla="*/ 65 h 130"/>
                <a:gd name="T18" fmla="*/ 65 w 130"/>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30">
                  <a:moveTo>
                    <a:pt x="65" y="108"/>
                  </a:moveTo>
                  <a:cubicBezTo>
                    <a:pt x="41" y="108"/>
                    <a:pt x="22" y="89"/>
                    <a:pt x="22" y="65"/>
                  </a:cubicBezTo>
                  <a:cubicBezTo>
                    <a:pt x="22" y="41"/>
                    <a:pt x="41" y="22"/>
                    <a:pt x="65" y="22"/>
                  </a:cubicBezTo>
                  <a:cubicBezTo>
                    <a:pt x="89" y="22"/>
                    <a:pt x="108" y="41"/>
                    <a:pt x="108" y="65"/>
                  </a:cubicBezTo>
                  <a:cubicBezTo>
                    <a:pt x="108" y="89"/>
                    <a:pt x="89" y="108"/>
                    <a:pt x="65" y="108"/>
                  </a:cubicBezTo>
                  <a:moveTo>
                    <a:pt x="65" y="0"/>
                  </a:moveTo>
                  <a:cubicBezTo>
                    <a:pt x="29" y="0"/>
                    <a:pt x="0" y="29"/>
                    <a:pt x="0" y="65"/>
                  </a:cubicBezTo>
                  <a:cubicBezTo>
                    <a:pt x="0" y="101"/>
                    <a:pt x="29" y="130"/>
                    <a:pt x="65" y="130"/>
                  </a:cubicBezTo>
                  <a:cubicBezTo>
                    <a:pt x="101" y="130"/>
                    <a:pt x="130" y="101"/>
                    <a:pt x="130" y="65"/>
                  </a:cubicBezTo>
                  <a:cubicBezTo>
                    <a:pt x="130" y="29"/>
                    <a:pt x="101" y="0"/>
                    <a:pt x="65" y="0"/>
                  </a:cubicBezTo>
                </a:path>
              </a:pathLst>
            </a:custGeom>
            <a:solidFill>
              <a:srgbClr val="7828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1" name="iṥ1ïdè"/>
            <p:cNvSpPr/>
            <p:nvPr/>
          </p:nvSpPr>
          <p:spPr bwMode="auto">
            <a:xfrm>
              <a:off x="8250238" y="3014663"/>
              <a:ext cx="123825" cy="123825"/>
            </a:xfrm>
            <a:prstGeom prst="ellipse">
              <a:avLst/>
            </a:prstGeom>
            <a:solidFill>
              <a:srgbClr val="BC94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2" name="íşḷïdé"/>
            <p:cNvSpPr/>
            <p:nvPr/>
          </p:nvSpPr>
          <p:spPr bwMode="auto">
            <a:xfrm>
              <a:off x="8207375" y="2344738"/>
              <a:ext cx="542925" cy="534988"/>
            </a:xfrm>
            <a:custGeom>
              <a:avLst/>
              <a:gdLst>
                <a:gd name="T0" fmla="*/ 192 w 376"/>
                <a:gd name="T1" fmla="*/ 52 h 371"/>
                <a:gd name="T2" fmla="*/ 237 w 376"/>
                <a:gd name="T3" fmla="*/ 61 h 371"/>
                <a:gd name="T4" fmla="*/ 282 w 376"/>
                <a:gd name="T5" fmla="*/ 23 h 371"/>
                <a:gd name="T6" fmla="*/ 337 w 376"/>
                <a:gd name="T7" fmla="*/ 72 h 371"/>
                <a:gd name="T8" fmla="*/ 305 w 376"/>
                <a:gd name="T9" fmla="*/ 123 h 371"/>
                <a:gd name="T10" fmla="*/ 314 w 376"/>
                <a:gd name="T11" fmla="*/ 145 h 371"/>
                <a:gd name="T12" fmla="*/ 319 w 376"/>
                <a:gd name="T13" fmla="*/ 165 h 371"/>
                <a:gd name="T14" fmla="*/ 376 w 376"/>
                <a:gd name="T15" fmla="*/ 186 h 371"/>
                <a:gd name="T16" fmla="*/ 361 w 376"/>
                <a:gd name="T17" fmla="*/ 258 h 371"/>
                <a:gd name="T18" fmla="*/ 302 w 376"/>
                <a:gd name="T19" fmla="*/ 256 h 371"/>
                <a:gd name="T20" fmla="*/ 272 w 376"/>
                <a:gd name="T21" fmla="*/ 290 h 371"/>
                <a:gd name="T22" fmla="*/ 282 w 376"/>
                <a:gd name="T23" fmla="*/ 349 h 371"/>
                <a:gd name="T24" fmla="*/ 211 w 376"/>
                <a:gd name="T25" fmla="*/ 371 h 371"/>
                <a:gd name="T26" fmla="*/ 184 w 376"/>
                <a:gd name="T27" fmla="*/ 319 h 371"/>
                <a:gd name="T28" fmla="*/ 139 w 376"/>
                <a:gd name="T29" fmla="*/ 310 h 371"/>
                <a:gd name="T30" fmla="*/ 94 w 376"/>
                <a:gd name="T31" fmla="*/ 348 h 371"/>
                <a:gd name="T32" fmla="*/ 39 w 376"/>
                <a:gd name="T33" fmla="*/ 299 h 371"/>
                <a:gd name="T34" fmla="*/ 71 w 376"/>
                <a:gd name="T35" fmla="*/ 248 h 371"/>
                <a:gd name="T36" fmla="*/ 62 w 376"/>
                <a:gd name="T37" fmla="*/ 226 h 371"/>
                <a:gd name="T38" fmla="*/ 57 w 376"/>
                <a:gd name="T39" fmla="*/ 206 h 371"/>
                <a:gd name="T40" fmla="*/ 0 w 376"/>
                <a:gd name="T41" fmla="*/ 185 h 371"/>
                <a:gd name="T42" fmla="*/ 15 w 376"/>
                <a:gd name="T43" fmla="*/ 113 h 371"/>
                <a:gd name="T44" fmla="*/ 75 w 376"/>
                <a:gd name="T45" fmla="*/ 115 h 371"/>
                <a:gd name="T46" fmla="*/ 105 w 376"/>
                <a:gd name="T47" fmla="*/ 81 h 371"/>
                <a:gd name="T48" fmla="*/ 94 w 376"/>
                <a:gd name="T49" fmla="*/ 22 h 371"/>
                <a:gd name="T50" fmla="*/ 165 w 376"/>
                <a:gd name="T51" fmla="*/ 0 h 371"/>
                <a:gd name="T52" fmla="*/ 192 w 376"/>
                <a:gd name="T53" fmla="*/ 5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6" h="371">
                  <a:moveTo>
                    <a:pt x="192" y="52"/>
                  </a:moveTo>
                  <a:cubicBezTo>
                    <a:pt x="207" y="52"/>
                    <a:pt x="223" y="55"/>
                    <a:pt x="237" y="61"/>
                  </a:cubicBezTo>
                  <a:cubicBezTo>
                    <a:pt x="282" y="23"/>
                    <a:pt x="282" y="23"/>
                    <a:pt x="282" y="23"/>
                  </a:cubicBezTo>
                  <a:cubicBezTo>
                    <a:pt x="337" y="72"/>
                    <a:pt x="337" y="72"/>
                    <a:pt x="337" y="72"/>
                  </a:cubicBezTo>
                  <a:cubicBezTo>
                    <a:pt x="305" y="123"/>
                    <a:pt x="305" y="123"/>
                    <a:pt x="305" y="123"/>
                  </a:cubicBezTo>
                  <a:cubicBezTo>
                    <a:pt x="309" y="130"/>
                    <a:pt x="312" y="137"/>
                    <a:pt x="314" y="145"/>
                  </a:cubicBezTo>
                  <a:cubicBezTo>
                    <a:pt x="317" y="152"/>
                    <a:pt x="318" y="158"/>
                    <a:pt x="319" y="165"/>
                  </a:cubicBezTo>
                  <a:cubicBezTo>
                    <a:pt x="376" y="186"/>
                    <a:pt x="376" y="186"/>
                    <a:pt x="376" y="186"/>
                  </a:cubicBezTo>
                  <a:cubicBezTo>
                    <a:pt x="361" y="258"/>
                    <a:pt x="361" y="258"/>
                    <a:pt x="361" y="258"/>
                  </a:cubicBezTo>
                  <a:cubicBezTo>
                    <a:pt x="302" y="256"/>
                    <a:pt x="302" y="256"/>
                    <a:pt x="302" y="256"/>
                  </a:cubicBezTo>
                  <a:cubicBezTo>
                    <a:pt x="294" y="269"/>
                    <a:pt x="284" y="281"/>
                    <a:pt x="272" y="290"/>
                  </a:cubicBezTo>
                  <a:cubicBezTo>
                    <a:pt x="282" y="349"/>
                    <a:pt x="282" y="349"/>
                    <a:pt x="282" y="349"/>
                  </a:cubicBezTo>
                  <a:cubicBezTo>
                    <a:pt x="211" y="371"/>
                    <a:pt x="211" y="371"/>
                    <a:pt x="211" y="371"/>
                  </a:cubicBezTo>
                  <a:cubicBezTo>
                    <a:pt x="184" y="319"/>
                    <a:pt x="184" y="319"/>
                    <a:pt x="184" y="319"/>
                  </a:cubicBezTo>
                  <a:cubicBezTo>
                    <a:pt x="169" y="319"/>
                    <a:pt x="154" y="316"/>
                    <a:pt x="139" y="310"/>
                  </a:cubicBezTo>
                  <a:cubicBezTo>
                    <a:pt x="94" y="348"/>
                    <a:pt x="94" y="348"/>
                    <a:pt x="94" y="348"/>
                  </a:cubicBezTo>
                  <a:cubicBezTo>
                    <a:pt x="39" y="299"/>
                    <a:pt x="39" y="299"/>
                    <a:pt x="39" y="299"/>
                  </a:cubicBezTo>
                  <a:cubicBezTo>
                    <a:pt x="71" y="248"/>
                    <a:pt x="71" y="248"/>
                    <a:pt x="71" y="248"/>
                  </a:cubicBezTo>
                  <a:cubicBezTo>
                    <a:pt x="67" y="241"/>
                    <a:pt x="64" y="234"/>
                    <a:pt x="62" y="226"/>
                  </a:cubicBezTo>
                  <a:cubicBezTo>
                    <a:pt x="60" y="219"/>
                    <a:pt x="58" y="213"/>
                    <a:pt x="57" y="206"/>
                  </a:cubicBezTo>
                  <a:cubicBezTo>
                    <a:pt x="0" y="185"/>
                    <a:pt x="0" y="185"/>
                    <a:pt x="0" y="185"/>
                  </a:cubicBezTo>
                  <a:cubicBezTo>
                    <a:pt x="15" y="113"/>
                    <a:pt x="15" y="113"/>
                    <a:pt x="15" y="113"/>
                  </a:cubicBezTo>
                  <a:cubicBezTo>
                    <a:pt x="75" y="115"/>
                    <a:pt x="75" y="115"/>
                    <a:pt x="75" y="115"/>
                  </a:cubicBezTo>
                  <a:cubicBezTo>
                    <a:pt x="82" y="102"/>
                    <a:pt x="93" y="90"/>
                    <a:pt x="105" y="81"/>
                  </a:cubicBezTo>
                  <a:cubicBezTo>
                    <a:pt x="94" y="22"/>
                    <a:pt x="94" y="22"/>
                    <a:pt x="94" y="22"/>
                  </a:cubicBezTo>
                  <a:cubicBezTo>
                    <a:pt x="165" y="0"/>
                    <a:pt x="165" y="0"/>
                    <a:pt x="165" y="0"/>
                  </a:cubicBezTo>
                  <a:cubicBezTo>
                    <a:pt x="192" y="52"/>
                    <a:pt x="192" y="52"/>
                    <a:pt x="192" y="52"/>
                  </a:cubicBezTo>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3" name="iš1íḍê"/>
            <p:cNvSpPr/>
            <p:nvPr/>
          </p:nvSpPr>
          <p:spPr bwMode="auto">
            <a:xfrm>
              <a:off x="8328025" y="2460625"/>
              <a:ext cx="303213" cy="303213"/>
            </a:xfrm>
            <a:custGeom>
              <a:avLst/>
              <a:gdLst>
                <a:gd name="T0" fmla="*/ 105 w 210"/>
                <a:gd name="T1" fmla="*/ 169 h 210"/>
                <a:gd name="T2" fmla="*/ 44 w 210"/>
                <a:gd name="T3" fmla="*/ 125 h 210"/>
                <a:gd name="T4" fmla="*/ 85 w 210"/>
                <a:gd name="T5" fmla="*/ 45 h 210"/>
                <a:gd name="T6" fmla="*/ 105 w 210"/>
                <a:gd name="T7" fmla="*/ 41 h 210"/>
                <a:gd name="T8" fmla="*/ 166 w 210"/>
                <a:gd name="T9" fmla="*/ 86 h 210"/>
                <a:gd name="T10" fmla="*/ 125 w 210"/>
                <a:gd name="T11" fmla="*/ 166 h 210"/>
                <a:gd name="T12" fmla="*/ 105 w 210"/>
                <a:gd name="T13" fmla="*/ 169 h 210"/>
                <a:gd name="T14" fmla="*/ 105 w 210"/>
                <a:gd name="T15" fmla="*/ 0 h 210"/>
                <a:gd name="T16" fmla="*/ 0 w 210"/>
                <a:gd name="T17" fmla="*/ 105 h 210"/>
                <a:gd name="T18" fmla="*/ 105 w 210"/>
                <a:gd name="T19" fmla="*/ 210 h 210"/>
                <a:gd name="T20" fmla="*/ 210 w 210"/>
                <a:gd name="T21" fmla="*/ 105 h 210"/>
                <a:gd name="T22" fmla="*/ 105 w 210"/>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10">
                  <a:moveTo>
                    <a:pt x="105" y="169"/>
                  </a:moveTo>
                  <a:cubicBezTo>
                    <a:pt x="78" y="169"/>
                    <a:pt x="53" y="152"/>
                    <a:pt x="44" y="125"/>
                  </a:cubicBezTo>
                  <a:cubicBezTo>
                    <a:pt x="33" y="92"/>
                    <a:pt x="52" y="55"/>
                    <a:pt x="85" y="45"/>
                  </a:cubicBezTo>
                  <a:cubicBezTo>
                    <a:pt x="92" y="42"/>
                    <a:pt x="99" y="41"/>
                    <a:pt x="105" y="41"/>
                  </a:cubicBezTo>
                  <a:cubicBezTo>
                    <a:pt x="132" y="41"/>
                    <a:pt x="157" y="59"/>
                    <a:pt x="166" y="86"/>
                  </a:cubicBezTo>
                  <a:cubicBezTo>
                    <a:pt x="177" y="119"/>
                    <a:pt x="158" y="156"/>
                    <a:pt x="125" y="166"/>
                  </a:cubicBezTo>
                  <a:cubicBezTo>
                    <a:pt x="118" y="168"/>
                    <a:pt x="112" y="169"/>
                    <a:pt x="105" y="169"/>
                  </a:cubicBezTo>
                  <a:moveTo>
                    <a:pt x="105" y="0"/>
                  </a:moveTo>
                  <a:cubicBezTo>
                    <a:pt x="47" y="0"/>
                    <a:pt x="0" y="48"/>
                    <a:pt x="0" y="105"/>
                  </a:cubicBezTo>
                  <a:cubicBezTo>
                    <a:pt x="0" y="163"/>
                    <a:pt x="47" y="210"/>
                    <a:pt x="105" y="210"/>
                  </a:cubicBezTo>
                  <a:cubicBezTo>
                    <a:pt x="163" y="210"/>
                    <a:pt x="210" y="163"/>
                    <a:pt x="210" y="105"/>
                  </a:cubicBezTo>
                  <a:cubicBezTo>
                    <a:pt x="210" y="48"/>
                    <a:pt x="163" y="0"/>
                    <a:pt x="105" y="0"/>
                  </a:cubicBezTo>
                </a:path>
              </a:pathLst>
            </a:custGeom>
            <a:solidFill>
              <a:srgbClr val="794E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4" name="íSḷîḋè"/>
            <p:cNvSpPr/>
            <p:nvPr/>
          </p:nvSpPr>
          <p:spPr bwMode="auto">
            <a:xfrm>
              <a:off x="8375650" y="2519363"/>
              <a:ext cx="207963" cy="184150"/>
            </a:xfrm>
            <a:custGeom>
              <a:avLst/>
              <a:gdLst>
                <a:gd name="T0" fmla="*/ 72 w 144"/>
                <a:gd name="T1" fmla="*/ 0 h 128"/>
                <a:gd name="T2" fmla="*/ 52 w 144"/>
                <a:gd name="T3" fmla="*/ 4 h 128"/>
                <a:gd name="T4" fmla="*/ 11 w 144"/>
                <a:gd name="T5" fmla="*/ 84 h 128"/>
                <a:gd name="T6" fmla="*/ 72 w 144"/>
                <a:gd name="T7" fmla="*/ 128 h 128"/>
                <a:gd name="T8" fmla="*/ 92 w 144"/>
                <a:gd name="T9" fmla="*/ 125 h 128"/>
                <a:gd name="T10" fmla="*/ 133 w 144"/>
                <a:gd name="T11" fmla="*/ 45 h 128"/>
                <a:gd name="T12" fmla="*/ 72 w 144"/>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44" h="128">
                  <a:moveTo>
                    <a:pt x="72" y="0"/>
                  </a:moveTo>
                  <a:cubicBezTo>
                    <a:pt x="66" y="0"/>
                    <a:pt x="59" y="1"/>
                    <a:pt x="52" y="4"/>
                  </a:cubicBezTo>
                  <a:cubicBezTo>
                    <a:pt x="19" y="14"/>
                    <a:pt x="0" y="51"/>
                    <a:pt x="11" y="84"/>
                  </a:cubicBezTo>
                  <a:cubicBezTo>
                    <a:pt x="20" y="111"/>
                    <a:pt x="45" y="128"/>
                    <a:pt x="72" y="128"/>
                  </a:cubicBezTo>
                  <a:cubicBezTo>
                    <a:pt x="79" y="128"/>
                    <a:pt x="85" y="127"/>
                    <a:pt x="92" y="125"/>
                  </a:cubicBezTo>
                  <a:cubicBezTo>
                    <a:pt x="125" y="115"/>
                    <a:pt x="144" y="78"/>
                    <a:pt x="133" y="45"/>
                  </a:cubicBezTo>
                  <a:cubicBezTo>
                    <a:pt x="124" y="18"/>
                    <a:pt x="99" y="0"/>
                    <a:pt x="72" y="0"/>
                  </a:cubicBezTo>
                </a:path>
              </a:pathLst>
            </a:custGeom>
            <a:solidFill>
              <a:srgbClr val="BCA7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5" name="iSḷídê"/>
            <p:cNvSpPr/>
            <p:nvPr/>
          </p:nvSpPr>
          <p:spPr bwMode="auto">
            <a:xfrm>
              <a:off x="8007350" y="2817813"/>
              <a:ext cx="152400" cy="150813"/>
            </a:xfrm>
            <a:custGeom>
              <a:avLst/>
              <a:gdLst>
                <a:gd name="T0" fmla="*/ 37 w 105"/>
                <a:gd name="T1" fmla="*/ 18 h 105"/>
                <a:gd name="T2" fmla="*/ 50 w 105"/>
                <a:gd name="T3" fmla="*/ 15 h 105"/>
                <a:gd name="T4" fmla="*/ 57 w 105"/>
                <a:gd name="T5" fmla="*/ 0 h 105"/>
                <a:gd name="T6" fmla="*/ 77 w 105"/>
                <a:gd name="T7" fmla="*/ 6 h 105"/>
                <a:gd name="T8" fmla="*/ 74 w 105"/>
                <a:gd name="T9" fmla="*/ 23 h 105"/>
                <a:gd name="T10" fmla="*/ 79 w 105"/>
                <a:gd name="T11" fmla="*/ 27 h 105"/>
                <a:gd name="T12" fmla="*/ 83 w 105"/>
                <a:gd name="T13" fmla="*/ 32 h 105"/>
                <a:gd name="T14" fmla="*/ 100 w 105"/>
                <a:gd name="T15" fmla="*/ 30 h 105"/>
                <a:gd name="T16" fmla="*/ 105 w 105"/>
                <a:gd name="T17" fmla="*/ 50 h 105"/>
                <a:gd name="T18" fmla="*/ 89 w 105"/>
                <a:gd name="T19" fmla="*/ 57 h 105"/>
                <a:gd name="T20" fmla="*/ 86 w 105"/>
                <a:gd name="T21" fmla="*/ 69 h 105"/>
                <a:gd name="T22" fmla="*/ 95 w 105"/>
                <a:gd name="T23" fmla="*/ 83 h 105"/>
                <a:gd name="T24" fmla="*/ 80 w 105"/>
                <a:gd name="T25" fmla="*/ 97 h 105"/>
                <a:gd name="T26" fmla="*/ 67 w 105"/>
                <a:gd name="T27" fmla="*/ 87 h 105"/>
                <a:gd name="T28" fmla="*/ 54 w 105"/>
                <a:gd name="T29" fmla="*/ 90 h 105"/>
                <a:gd name="T30" fmla="*/ 47 w 105"/>
                <a:gd name="T31" fmla="*/ 105 h 105"/>
                <a:gd name="T32" fmla="*/ 28 w 105"/>
                <a:gd name="T33" fmla="*/ 99 h 105"/>
                <a:gd name="T34" fmla="*/ 30 w 105"/>
                <a:gd name="T35" fmla="*/ 82 h 105"/>
                <a:gd name="T36" fmla="*/ 25 w 105"/>
                <a:gd name="T37" fmla="*/ 78 h 105"/>
                <a:gd name="T38" fmla="*/ 21 w 105"/>
                <a:gd name="T39" fmla="*/ 73 h 105"/>
                <a:gd name="T40" fmla="*/ 4 w 105"/>
                <a:gd name="T41" fmla="*/ 75 h 105"/>
                <a:gd name="T42" fmla="*/ 0 w 105"/>
                <a:gd name="T43" fmla="*/ 54 h 105"/>
                <a:gd name="T44" fmla="*/ 15 w 105"/>
                <a:gd name="T45" fmla="*/ 48 h 105"/>
                <a:gd name="T46" fmla="*/ 18 w 105"/>
                <a:gd name="T47" fmla="*/ 36 h 105"/>
                <a:gd name="T48" fmla="*/ 9 w 105"/>
                <a:gd name="T49" fmla="*/ 22 h 105"/>
                <a:gd name="T50" fmla="*/ 24 w 105"/>
                <a:gd name="T51" fmla="*/ 8 h 105"/>
                <a:gd name="T52" fmla="*/ 37 w 105"/>
                <a:gd name="T53"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 h="105">
                  <a:moveTo>
                    <a:pt x="37" y="18"/>
                  </a:moveTo>
                  <a:cubicBezTo>
                    <a:pt x="41" y="16"/>
                    <a:pt x="45" y="15"/>
                    <a:pt x="50" y="15"/>
                  </a:cubicBezTo>
                  <a:cubicBezTo>
                    <a:pt x="57" y="0"/>
                    <a:pt x="57" y="0"/>
                    <a:pt x="57" y="0"/>
                  </a:cubicBezTo>
                  <a:cubicBezTo>
                    <a:pt x="77" y="6"/>
                    <a:pt x="77" y="6"/>
                    <a:pt x="77" y="6"/>
                  </a:cubicBezTo>
                  <a:cubicBezTo>
                    <a:pt x="74" y="23"/>
                    <a:pt x="74" y="23"/>
                    <a:pt x="74" y="23"/>
                  </a:cubicBezTo>
                  <a:cubicBezTo>
                    <a:pt x="76" y="24"/>
                    <a:pt x="78" y="25"/>
                    <a:pt x="79" y="27"/>
                  </a:cubicBezTo>
                  <a:cubicBezTo>
                    <a:pt x="81" y="28"/>
                    <a:pt x="82" y="30"/>
                    <a:pt x="83" y="32"/>
                  </a:cubicBezTo>
                  <a:cubicBezTo>
                    <a:pt x="100" y="30"/>
                    <a:pt x="100" y="30"/>
                    <a:pt x="100" y="30"/>
                  </a:cubicBezTo>
                  <a:cubicBezTo>
                    <a:pt x="105" y="50"/>
                    <a:pt x="105" y="50"/>
                    <a:pt x="105" y="50"/>
                  </a:cubicBezTo>
                  <a:cubicBezTo>
                    <a:pt x="89" y="57"/>
                    <a:pt x="89" y="57"/>
                    <a:pt x="89" y="57"/>
                  </a:cubicBezTo>
                  <a:cubicBezTo>
                    <a:pt x="89" y="61"/>
                    <a:pt x="88" y="65"/>
                    <a:pt x="86" y="69"/>
                  </a:cubicBezTo>
                  <a:cubicBezTo>
                    <a:pt x="95" y="83"/>
                    <a:pt x="95" y="83"/>
                    <a:pt x="95" y="83"/>
                  </a:cubicBezTo>
                  <a:cubicBezTo>
                    <a:pt x="80" y="97"/>
                    <a:pt x="80" y="97"/>
                    <a:pt x="80" y="97"/>
                  </a:cubicBezTo>
                  <a:cubicBezTo>
                    <a:pt x="67" y="87"/>
                    <a:pt x="67" y="87"/>
                    <a:pt x="67" y="87"/>
                  </a:cubicBezTo>
                  <a:cubicBezTo>
                    <a:pt x="63" y="88"/>
                    <a:pt x="59" y="89"/>
                    <a:pt x="54" y="90"/>
                  </a:cubicBezTo>
                  <a:cubicBezTo>
                    <a:pt x="47" y="105"/>
                    <a:pt x="47" y="105"/>
                    <a:pt x="47" y="105"/>
                  </a:cubicBezTo>
                  <a:cubicBezTo>
                    <a:pt x="28" y="99"/>
                    <a:pt x="28" y="99"/>
                    <a:pt x="28" y="99"/>
                  </a:cubicBezTo>
                  <a:cubicBezTo>
                    <a:pt x="30" y="82"/>
                    <a:pt x="30" y="82"/>
                    <a:pt x="30" y="82"/>
                  </a:cubicBezTo>
                  <a:cubicBezTo>
                    <a:pt x="28" y="81"/>
                    <a:pt x="26" y="79"/>
                    <a:pt x="25" y="78"/>
                  </a:cubicBezTo>
                  <a:cubicBezTo>
                    <a:pt x="23" y="76"/>
                    <a:pt x="22" y="75"/>
                    <a:pt x="21" y="73"/>
                  </a:cubicBezTo>
                  <a:cubicBezTo>
                    <a:pt x="4" y="75"/>
                    <a:pt x="4" y="75"/>
                    <a:pt x="4" y="75"/>
                  </a:cubicBezTo>
                  <a:cubicBezTo>
                    <a:pt x="0" y="54"/>
                    <a:pt x="0" y="54"/>
                    <a:pt x="0" y="54"/>
                  </a:cubicBezTo>
                  <a:cubicBezTo>
                    <a:pt x="15" y="48"/>
                    <a:pt x="15" y="48"/>
                    <a:pt x="15" y="48"/>
                  </a:cubicBezTo>
                  <a:cubicBezTo>
                    <a:pt x="15" y="44"/>
                    <a:pt x="16" y="39"/>
                    <a:pt x="18" y="36"/>
                  </a:cubicBezTo>
                  <a:cubicBezTo>
                    <a:pt x="9" y="22"/>
                    <a:pt x="9" y="22"/>
                    <a:pt x="9" y="22"/>
                  </a:cubicBezTo>
                  <a:cubicBezTo>
                    <a:pt x="24" y="8"/>
                    <a:pt x="24" y="8"/>
                    <a:pt x="24" y="8"/>
                  </a:cubicBezTo>
                  <a:cubicBezTo>
                    <a:pt x="37" y="18"/>
                    <a:pt x="37" y="18"/>
                    <a:pt x="37" y="18"/>
                  </a:cubicBezTo>
                </a:path>
              </a:pathLst>
            </a:custGeom>
            <a:solidFill>
              <a:srgbClr val="EA84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6" name="ï$lïḑê"/>
            <p:cNvSpPr/>
            <p:nvPr/>
          </p:nvSpPr>
          <p:spPr bwMode="auto">
            <a:xfrm>
              <a:off x="8039100" y="2854325"/>
              <a:ext cx="87313" cy="77788"/>
            </a:xfrm>
            <a:custGeom>
              <a:avLst/>
              <a:gdLst>
                <a:gd name="T0" fmla="*/ 30 w 60"/>
                <a:gd name="T1" fmla="*/ 45 h 54"/>
                <a:gd name="T2" fmla="*/ 17 w 60"/>
                <a:gd name="T3" fmla="*/ 39 h 54"/>
                <a:gd name="T4" fmla="*/ 18 w 60"/>
                <a:gd name="T5" fmla="*/ 14 h 54"/>
                <a:gd name="T6" fmla="*/ 30 w 60"/>
                <a:gd name="T7" fmla="*/ 9 h 54"/>
                <a:gd name="T8" fmla="*/ 43 w 60"/>
                <a:gd name="T9" fmla="*/ 15 h 54"/>
                <a:gd name="T10" fmla="*/ 42 w 60"/>
                <a:gd name="T11" fmla="*/ 40 h 54"/>
                <a:gd name="T12" fmla="*/ 30 w 60"/>
                <a:gd name="T13" fmla="*/ 45 h 54"/>
                <a:gd name="T14" fmla="*/ 30 w 60"/>
                <a:gd name="T15" fmla="*/ 0 h 54"/>
                <a:gd name="T16" fmla="*/ 12 w 60"/>
                <a:gd name="T17" fmla="*/ 7 h 54"/>
                <a:gd name="T18" fmla="*/ 10 w 60"/>
                <a:gd name="T19" fmla="*/ 46 h 54"/>
                <a:gd name="T20" fmla="*/ 30 w 60"/>
                <a:gd name="T21" fmla="*/ 54 h 54"/>
                <a:gd name="T22" fmla="*/ 48 w 60"/>
                <a:gd name="T23" fmla="*/ 47 h 54"/>
                <a:gd name="T24" fmla="*/ 50 w 60"/>
                <a:gd name="T25" fmla="*/ 9 h 54"/>
                <a:gd name="T26" fmla="*/ 30 w 60"/>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4">
                  <a:moveTo>
                    <a:pt x="30" y="45"/>
                  </a:moveTo>
                  <a:cubicBezTo>
                    <a:pt x="25" y="45"/>
                    <a:pt x="20" y="43"/>
                    <a:pt x="17" y="39"/>
                  </a:cubicBezTo>
                  <a:cubicBezTo>
                    <a:pt x="10" y="32"/>
                    <a:pt x="11" y="21"/>
                    <a:pt x="18" y="14"/>
                  </a:cubicBezTo>
                  <a:cubicBezTo>
                    <a:pt x="21" y="11"/>
                    <a:pt x="26" y="9"/>
                    <a:pt x="30" y="9"/>
                  </a:cubicBezTo>
                  <a:cubicBezTo>
                    <a:pt x="35" y="9"/>
                    <a:pt x="40" y="11"/>
                    <a:pt x="43" y="15"/>
                  </a:cubicBezTo>
                  <a:cubicBezTo>
                    <a:pt x="50" y="22"/>
                    <a:pt x="50" y="34"/>
                    <a:pt x="42" y="40"/>
                  </a:cubicBezTo>
                  <a:cubicBezTo>
                    <a:pt x="39" y="44"/>
                    <a:pt x="34" y="45"/>
                    <a:pt x="30" y="45"/>
                  </a:cubicBezTo>
                  <a:moveTo>
                    <a:pt x="30" y="0"/>
                  </a:moveTo>
                  <a:cubicBezTo>
                    <a:pt x="23" y="0"/>
                    <a:pt x="17" y="3"/>
                    <a:pt x="12" y="7"/>
                  </a:cubicBezTo>
                  <a:cubicBezTo>
                    <a:pt x="1" y="18"/>
                    <a:pt x="0" y="35"/>
                    <a:pt x="10" y="46"/>
                  </a:cubicBezTo>
                  <a:cubicBezTo>
                    <a:pt x="16" y="51"/>
                    <a:pt x="23" y="54"/>
                    <a:pt x="30" y="54"/>
                  </a:cubicBezTo>
                  <a:cubicBezTo>
                    <a:pt x="37" y="54"/>
                    <a:pt x="43" y="52"/>
                    <a:pt x="48" y="47"/>
                  </a:cubicBezTo>
                  <a:cubicBezTo>
                    <a:pt x="59" y="37"/>
                    <a:pt x="60" y="20"/>
                    <a:pt x="50" y="9"/>
                  </a:cubicBezTo>
                  <a:cubicBezTo>
                    <a:pt x="45" y="3"/>
                    <a:pt x="37" y="0"/>
                    <a:pt x="30" y="0"/>
                  </a:cubicBezTo>
                </a:path>
              </a:pathLst>
            </a:custGeom>
            <a:solidFill>
              <a:srgbClr val="7542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7" name="îsľide"/>
            <p:cNvSpPr/>
            <p:nvPr/>
          </p:nvSpPr>
          <p:spPr bwMode="auto">
            <a:xfrm>
              <a:off x="8053388" y="2867025"/>
              <a:ext cx="58738" cy="52388"/>
            </a:xfrm>
            <a:custGeom>
              <a:avLst/>
              <a:gdLst>
                <a:gd name="T0" fmla="*/ 20 w 40"/>
                <a:gd name="T1" fmla="*/ 0 h 36"/>
                <a:gd name="T2" fmla="*/ 8 w 40"/>
                <a:gd name="T3" fmla="*/ 5 h 36"/>
                <a:gd name="T4" fmla="*/ 7 w 40"/>
                <a:gd name="T5" fmla="*/ 30 h 36"/>
                <a:gd name="T6" fmla="*/ 20 w 40"/>
                <a:gd name="T7" fmla="*/ 36 h 36"/>
                <a:gd name="T8" fmla="*/ 32 w 40"/>
                <a:gd name="T9" fmla="*/ 31 h 36"/>
                <a:gd name="T10" fmla="*/ 33 w 40"/>
                <a:gd name="T11" fmla="*/ 6 h 36"/>
                <a:gd name="T12" fmla="*/ 20 w 4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40" h="36">
                  <a:moveTo>
                    <a:pt x="20" y="0"/>
                  </a:moveTo>
                  <a:cubicBezTo>
                    <a:pt x="16" y="0"/>
                    <a:pt x="11" y="2"/>
                    <a:pt x="8" y="5"/>
                  </a:cubicBezTo>
                  <a:cubicBezTo>
                    <a:pt x="1" y="12"/>
                    <a:pt x="0" y="23"/>
                    <a:pt x="7" y="30"/>
                  </a:cubicBezTo>
                  <a:cubicBezTo>
                    <a:pt x="10" y="34"/>
                    <a:pt x="15" y="36"/>
                    <a:pt x="20" y="36"/>
                  </a:cubicBezTo>
                  <a:cubicBezTo>
                    <a:pt x="24" y="36"/>
                    <a:pt x="29" y="35"/>
                    <a:pt x="32" y="31"/>
                  </a:cubicBezTo>
                  <a:cubicBezTo>
                    <a:pt x="40" y="25"/>
                    <a:pt x="40" y="13"/>
                    <a:pt x="33" y="6"/>
                  </a:cubicBezTo>
                  <a:cubicBezTo>
                    <a:pt x="30" y="2"/>
                    <a:pt x="25" y="0"/>
                    <a:pt x="20" y="0"/>
                  </a:cubicBezTo>
                </a:path>
              </a:pathLst>
            </a:custGeom>
            <a:solidFill>
              <a:srgbClr val="BAA1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8" name="iśļíḋê"/>
            <p:cNvSpPr/>
            <p:nvPr/>
          </p:nvSpPr>
          <p:spPr bwMode="auto">
            <a:xfrm>
              <a:off x="7894638" y="2593975"/>
              <a:ext cx="215900" cy="220663"/>
            </a:xfrm>
            <a:custGeom>
              <a:avLst/>
              <a:gdLst>
                <a:gd name="T0" fmla="*/ 38 w 149"/>
                <a:gd name="T1" fmla="*/ 34 h 153"/>
                <a:gd name="T2" fmla="*/ 54 w 149"/>
                <a:gd name="T3" fmla="*/ 25 h 153"/>
                <a:gd name="T4" fmla="*/ 57 w 149"/>
                <a:gd name="T5" fmla="*/ 0 h 153"/>
                <a:gd name="T6" fmla="*/ 88 w 149"/>
                <a:gd name="T7" fmla="*/ 0 h 153"/>
                <a:gd name="T8" fmla="*/ 92 w 149"/>
                <a:gd name="T9" fmla="*/ 24 h 153"/>
                <a:gd name="T10" fmla="*/ 101 w 149"/>
                <a:gd name="T11" fmla="*/ 28 h 153"/>
                <a:gd name="T12" fmla="*/ 109 w 149"/>
                <a:gd name="T13" fmla="*/ 33 h 153"/>
                <a:gd name="T14" fmla="*/ 132 w 149"/>
                <a:gd name="T15" fmla="*/ 23 h 153"/>
                <a:gd name="T16" fmla="*/ 148 w 149"/>
                <a:gd name="T17" fmla="*/ 50 h 153"/>
                <a:gd name="T18" fmla="*/ 129 w 149"/>
                <a:gd name="T19" fmla="*/ 66 h 153"/>
                <a:gd name="T20" fmla="*/ 130 w 149"/>
                <a:gd name="T21" fmla="*/ 85 h 153"/>
                <a:gd name="T22" fmla="*/ 149 w 149"/>
                <a:gd name="T23" fmla="*/ 99 h 153"/>
                <a:gd name="T24" fmla="*/ 134 w 149"/>
                <a:gd name="T25" fmla="*/ 126 h 153"/>
                <a:gd name="T26" fmla="*/ 111 w 149"/>
                <a:gd name="T27" fmla="*/ 118 h 153"/>
                <a:gd name="T28" fmla="*/ 95 w 149"/>
                <a:gd name="T29" fmla="*/ 128 h 153"/>
                <a:gd name="T30" fmla="*/ 92 w 149"/>
                <a:gd name="T31" fmla="*/ 153 h 153"/>
                <a:gd name="T32" fmla="*/ 61 w 149"/>
                <a:gd name="T33" fmla="*/ 153 h 153"/>
                <a:gd name="T34" fmla="*/ 56 w 149"/>
                <a:gd name="T35" fmla="*/ 128 h 153"/>
                <a:gd name="T36" fmla="*/ 47 w 149"/>
                <a:gd name="T37" fmla="*/ 124 h 153"/>
                <a:gd name="T38" fmla="*/ 40 w 149"/>
                <a:gd name="T39" fmla="*/ 120 h 153"/>
                <a:gd name="T40" fmla="*/ 17 w 149"/>
                <a:gd name="T41" fmla="*/ 130 h 153"/>
                <a:gd name="T42" fmla="*/ 1 w 149"/>
                <a:gd name="T43" fmla="*/ 103 h 153"/>
                <a:gd name="T44" fmla="*/ 20 w 149"/>
                <a:gd name="T45" fmla="*/ 87 h 153"/>
                <a:gd name="T46" fmla="*/ 19 w 149"/>
                <a:gd name="T47" fmla="*/ 68 h 153"/>
                <a:gd name="T48" fmla="*/ 0 w 149"/>
                <a:gd name="T49" fmla="*/ 53 h 153"/>
                <a:gd name="T50" fmla="*/ 15 w 149"/>
                <a:gd name="T51" fmla="*/ 26 h 153"/>
                <a:gd name="T52" fmla="*/ 38 w 149"/>
                <a:gd name="T53" fmla="*/ 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153">
                  <a:moveTo>
                    <a:pt x="38" y="34"/>
                  </a:moveTo>
                  <a:cubicBezTo>
                    <a:pt x="43" y="30"/>
                    <a:pt x="48" y="27"/>
                    <a:pt x="54" y="25"/>
                  </a:cubicBezTo>
                  <a:cubicBezTo>
                    <a:pt x="57" y="0"/>
                    <a:pt x="57" y="0"/>
                    <a:pt x="57" y="0"/>
                  </a:cubicBezTo>
                  <a:cubicBezTo>
                    <a:pt x="88" y="0"/>
                    <a:pt x="88" y="0"/>
                    <a:pt x="88" y="0"/>
                  </a:cubicBezTo>
                  <a:cubicBezTo>
                    <a:pt x="92" y="24"/>
                    <a:pt x="92" y="24"/>
                    <a:pt x="92" y="24"/>
                  </a:cubicBezTo>
                  <a:cubicBezTo>
                    <a:pt x="95" y="25"/>
                    <a:pt x="98" y="27"/>
                    <a:pt x="101" y="28"/>
                  </a:cubicBezTo>
                  <a:cubicBezTo>
                    <a:pt x="104" y="30"/>
                    <a:pt x="106" y="31"/>
                    <a:pt x="109" y="33"/>
                  </a:cubicBezTo>
                  <a:cubicBezTo>
                    <a:pt x="132" y="23"/>
                    <a:pt x="132" y="23"/>
                    <a:pt x="132" y="23"/>
                  </a:cubicBezTo>
                  <a:cubicBezTo>
                    <a:pt x="148" y="50"/>
                    <a:pt x="148" y="50"/>
                    <a:pt x="148" y="50"/>
                  </a:cubicBezTo>
                  <a:cubicBezTo>
                    <a:pt x="129" y="66"/>
                    <a:pt x="129" y="66"/>
                    <a:pt x="129" y="66"/>
                  </a:cubicBezTo>
                  <a:cubicBezTo>
                    <a:pt x="130" y="72"/>
                    <a:pt x="130" y="78"/>
                    <a:pt x="130" y="85"/>
                  </a:cubicBezTo>
                  <a:cubicBezTo>
                    <a:pt x="149" y="99"/>
                    <a:pt x="149" y="99"/>
                    <a:pt x="149" y="99"/>
                  </a:cubicBezTo>
                  <a:cubicBezTo>
                    <a:pt x="134" y="126"/>
                    <a:pt x="134" y="126"/>
                    <a:pt x="134" y="126"/>
                  </a:cubicBezTo>
                  <a:cubicBezTo>
                    <a:pt x="111" y="118"/>
                    <a:pt x="111" y="118"/>
                    <a:pt x="111" y="118"/>
                  </a:cubicBezTo>
                  <a:cubicBezTo>
                    <a:pt x="106" y="122"/>
                    <a:pt x="101" y="126"/>
                    <a:pt x="95" y="128"/>
                  </a:cubicBezTo>
                  <a:cubicBezTo>
                    <a:pt x="92" y="153"/>
                    <a:pt x="92" y="153"/>
                    <a:pt x="92" y="153"/>
                  </a:cubicBezTo>
                  <a:cubicBezTo>
                    <a:pt x="61" y="153"/>
                    <a:pt x="61" y="153"/>
                    <a:pt x="61" y="153"/>
                  </a:cubicBezTo>
                  <a:cubicBezTo>
                    <a:pt x="56" y="128"/>
                    <a:pt x="56" y="128"/>
                    <a:pt x="56" y="128"/>
                  </a:cubicBezTo>
                  <a:cubicBezTo>
                    <a:pt x="53" y="127"/>
                    <a:pt x="50" y="126"/>
                    <a:pt x="47" y="124"/>
                  </a:cubicBezTo>
                  <a:cubicBezTo>
                    <a:pt x="45" y="123"/>
                    <a:pt x="43" y="121"/>
                    <a:pt x="40" y="120"/>
                  </a:cubicBezTo>
                  <a:cubicBezTo>
                    <a:pt x="17" y="130"/>
                    <a:pt x="17" y="130"/>
                    <a:pt x="17" y="130"/>
                  </a:cubicBezTo>
                  <a:cubicBezTo>
                    <a:pt x="1" y="103"/>
                    <a:pt x="1" y="103"/>
                    <a:pt x="1" y="103"/>
                  </a:cubicBezTo>
                  <a:cubicBezTo>
                    <a:pt x="20" y="87"/>
                    <a:pt x="20" y="87"/>
                    <a:pt x="20" y="87"/>
                  </a:cubicBezTo>
                  <a:cubicBezTo>
                    <a:pt x="19" y="81"/>
                    <a:pt x="18" y="74"/>
                    <a:pt x="19" y="68"/>
                  </a:cubicBezTo>
                  <a:cubicBezTo>
                    <a:pt x="0" y="53"/>
                    <a:pt x="0" y="53"/>
                    <a:pt x="0" y="53"/>
                  </a:cubicBezTo>
                  <a:cubicBezTo>
                    <a:pt x="15" y="26"/>
                    <a:pt x="15" y="26"/>
                    <a:pt x="15" y="26"/>
                  </a:cubicBezTo>
                  <a:cubicBezTo>
                    <a:pt x="38" y="34"/>
                    <a:pt x="38" y="34"/>
                    <a:pt x="38" y="34"/>
                  </a:cubicBezTo>
                </a:path>
              </a:pathLst>
            </a:custGeom>
            <a:solidFill>
              <a:srgbClr val="1AB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89" name="ísļîde"/>
            <p:cNvSpPr/>
            <p:nvPr/>
          </p:nvSpPr>
          <p:spPr bwMode="auto">
            <a:xfrm>
              <a:off x="7932738" y="2641600"/>
              <a:ext cx="139700" cy="125413"/>
            </a:xfrm>
            <a:custGeom>
              <a:avLst/>
              <a:gdLst>
                <a:gd name="T0" fmla="*/ 48 w 97"/>
                <a:gd name="T1" fmla="*/ 70 h 87"/>
                <a:gd name="T2" fmla="*/ 35 w 97"/>
                <a:gd name="T3" fmla="*/ 67 h 87"/>
                <a:gd name="T4" fmla="*/ 25 w 97"/>
                <a:gd name="T5" fmla="*/ 30 h 87"/>
                <a:gd name="T6" fmla="*/ 49 w 97"/>
                <a:gd name="T7" fmla="*/ 17 h 87"/>
                <a:gd name="T8" fmla="*/ 61 w 97"/>
                <a:gd name="T9" fmla="*/ 20 h 87"/>
                <a:gd name="T10" fmla="*/ 72 w 97"/>
                <a:gd name="T11" fmla="*/ 56 h 87"/>
                <a:gd name="T12" fmla="*/ 48 w 97"/>
                <a:gd name="T13" fmla="*/ 70 h 87"/>
                <a:gd name="T14" fmla="*/ 48 w 97"/>
                <a:gd name="T15" fmla="*/ 0 h 87"/>
                <a:gd name="T16" fmla="*/ 19 w 97"/>
                <a:gd name="T17" fmla="*/ 11 h 87"/>
                <a:gd name="T18" fmla="*/ 16 w 97"/>
                <a:gd name="T19" fmla="*/ 73 h 87"/>
                <a:gd name="T20" fmla="*/ 48 w 97"/>
                <a:gd name="T21" fmla="*/ 87 h 87"/>
                <a:gd name="T22" fmla="*/ 78 w 97"/>
                <a:gd name="T23" fmla="*/ 75 h 87"/>
                <a:gd name="T24" fmla="*/ 80 w 97"/>
                <a:gd name="T25" fmla="*/ 14 h 87"/>
                <a:gd name="T26" fmla="*/ 48 w 97"/>
                <a:gd name="T2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7">
                  <a:moveTo>
                    <a:pt x="48" y="70"/>
                  </a:moveTo>
                  <a:cubicBezTo>
                    <a:pt x="44" y="70"/>
                    <a:pt x="40" y="69"/>
                    <a:pt x="35" y="67"/>
                  </a:cubicBezTo>
                  <a:cubicBezTo>
                    <a:pt x="23" y="59"/>
                    <a:pt x="18" y="43"/>
                    <a:pt x="25" y="30"/>
                  </a:cubicBezTo>
                  <a:cubicBezTo>
                    <a:pt x="30" y="22"/>
                    <a:pt x="39" y="17"/>
                    <a:pt x="49" y="17"/>
                  </a:cubicBezTo>
                  <a:cubicBezTo>
                    <a:pt x="53" y="17"/>
                    <a:pt x="57" y="18"/>
                    <a:pt x="61" y="20"/>
                  </a:cubicBezTo>
                  <a:cubicBezTo>
                    <a:pt x="74" y="27"/>
                    <a:pt x="79" y="44"/>
                    <a:pt x="72" y="56"/>
                  </a:cubicBezTo>
                  <a:cubicBezTo>
                    <a:pt x="67" y="65"/>
                    <a:pt x="58" y="70"/>
                    <a:pt x="48" y="70"/>
                  </a:cubicBezTo>
                  <a:moveTo>
                    <a:pt x="48" y="0"/>
                  </a:moveTo>
                  <a:cubicBezTo>
                    <a:pt x="38" y="0"/>
                    <a:pt x="27" y="4"/>
                    <a:pt x="19" y="11"/>
                  </a:cubicBezTo>
                  <a:cubicBezTo>
                    <a:pt x="1" y="28"/>
                    <a:pt x="0" y="55"/>
                    <a:pt x="16" y="73"/>
                  </a:cubicBezTo>
                  <a:cubicBezTo>
                    <a:pt x="25" y="82"/>
                    <a:pt x="37" y="87"/>
                    <a:pt x="48" y="87"/>
                  </a:cubicBezTo>
                  <a:cubicBezTo>
                    <a:pt x="59" y="87"/>
                    <a:pt x="70" y="83"/>
                    <a:pt x="78" y="75"/>
                  </a:cubicBezTo>
                  <a:cubicBezTo>
                    <a:pt x="96" y="59"/>
                    <a:pt x="97" y="31"/>
                    <a:pt x="80" y="14"/>
                  </a:cubicBezTo>
                  <a:cubicBezTo>
                    <a:pt x="72" y="4"/>
                    <a:pt x="60" y="0"/>
                    <a:pt x="48" y="0"/>
                  </a:cubicBezTo>
                </a:path>
              </a:pathLst>
            </a:custGeom>
            <a:solidFill>
              <a:srgbClr val="0D5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0" name="ïṥľîḓe"/>
            <p:cNvSpPr/>
            <p:nvPr/>
          </p:nvSpPr>
          <p:spPr bwMode="auto">
            <a:xfrm>
              <a:off x="7958138" y="2667000"/>
              <a:ext cx="88900" cy="76200"/>
            </a:xfrm>
            <a:custGeom>
              <a:avLst/>
              <a:gdLst>
                <a:gd name="T0" fmla="*/ 31 w 61"/>
                <a:gd name="T1" fmla="*/ 0 h 53"/>
                <a:gd name="T2" fmla="*/ 7 w 61"/>
                <a:gd name="T3" fmla="*/ 13 h 53"/>
                <a:gd name="T4" fmla="*/ 17 w 61"/>
                <a:gd name="T5" fmla="*/ 50 h 53"/>
                <a:gd name="T6" fmla="*/ 30 w 61"/>
                <a:gd name="T7" fmla="*/ 53 h 53"/>
                <a:gd name="T8" fmla="*/ 54 w 61"/>
                <a:gd name="T9" fmla="*/ 39 h 53"/>
                <a:gd name="T10" fmla="*/ 43 w 61"/>
                <a:gd name="T11" fmla="*/ 3 h 53"/>
                <a:gd name="T12" fmla="*/ 31 w 61"/>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31" y="0"/>
                  </a:moveTo>
                  <a:cubicBezTo>
                    <a:pt x="21" y="0"/>
                    <a:pt x="12" y="5"/>
                    <a:pt x="7" y="13"/>
                  </a:cubicBezTo>
                  <a:cubicBezTo>
                    <a:pt x="0" y="26"/>
                    <a:pt x="5" y="42"/>
                    <a:pt x="17" y="50"/>
                  </a:cubicBezTo>
                  <a:cubicBezTo>
                    <a:pt x="22" y="52"/>
                    <a:pt x="26" y="53"/>
                    <a:pt x="30" y="53"/>
                  </a:cubicBezTo>
                  <a:cubicBezTo>
                    <a:pt x="40" y="53"/>
                    <a:pt x="49" y="48"/>
                    <a:pt x="54" y="39"/>
                  </a:cubicBezTo>
                  <a:cubicBezTo>
                    <a:pt x="61" y="27"/>
                    <a:pt x="56" y="10"/>
                    <a:pt x="43" y="3"/>
                  </a:cubicBezTo>
                  <a:cubicBezTo>
                    <a:pt x="39" y="1"/>
                    <a:pt x="35" y="0"/>
                    <a:pt x="31" y="0"/>
                  </a:cubicBezTo>
                </a:path>
              </a:pathLst>
            </a:custGeom>
            <a:solidFill>
              <a:srgbClr val="86AF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1" name="íşḻïḓê"/>
            <p:cNvSpPr/>
            <p:nvPr/>
          </p:nvSpPr>
          <p:spPr bwMode="auto">
            <a:xfrm>
              <a:off x="3246438" y="4119563"/>
              <a:ext cx="1165225" cy="598488"/>
            </a:xfrm>
            <a:custGeom>
              <a:avLst/>
              <a:gdLst>
                <a:gd name="T0" fmla="*/ 599 w 807"/>
                <a:gd name="T1" fmla="*/ 283 h 415"/>
                <a:gd name="T2" fmla="*/ 546 w 807"/>
                <a:gd name="T3" fmla="*/ 0 h 415"/>
                <a:gd name="T4" fmla="*/ 403 w 807"/>
                <a:gd name="T5" fmla="*/ 0 h 415"/>
                <a:gd name="T6" fmla="*/ 260 w 807"/>
                <a:gd name="T7" fmla="*/ 0 h 415"/>
                <a:gd name="T8" fmla="*/ 208 w 807"/>
                <a:gd name="T9" fmla="*/ 283 h 415"/>
                <a:gd name="T10" fmla="*/ 0 w 807"/>
                <a:gd name="T11" fmla="*/ 368 h 415"/>
                <a:gd name="T12" fmla="*/ 0 w 807"/>
                <a:gd name="T13" fmla="*/ 415 h 415"/>
                <a:gd name="T14" fmla="*/ 403 w 807"/>
                <a:gd name="T15" fmla="*/ 415 h 415"/>
                <a:gd name="T16" fmla="*/ 807 w 807"/>
                <a:gd name="T17" fmla="*/ 415 h 415"/>
                <a:gd name="T18" fmla="*/ 807 w 807"/>
                <a:gd name="T19" fmla="*/ 368 h 415"/>
                <a:gd name="T20" fmla="*/ 599 w 807"/>
                <a:gd name="T21"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7" h="415">
                  <a:moveTo>
                    <a:pt x="599" y="283"/>
                  </a:moveTo>
                  <a:cubicBezTo>
                    <a:pt x="503" y="198"/>
                    <a:pt x="546" y="0"/>
                    <a:pt x="546" y="0"/>
                  </a:cubicBezTo>
                  <a:cubicBezTo>
                    <a:pt x="403" y="0"/>
                    <a:pt x="403" y="0"/>
                    <a:pt x="403" y="0"/>
                  </a:cubicBezTo>
                  <a:cubicBezTo>
                    <a:pt x="260" y="0"/>
                    <a:pt x="260" y="0"/>
                    <a:pt x="260" y="0"/>
                  </a:cubicBezTo>
                  <a:cubicBezTo>
                    <a:pt x="260" y="0"/>
                    <a:pt x="304" y="198"/>
                    <a:pt x="208" y="283"/>
                  </a:cubicBezTo>
                  <a:cubicBezTo>
                    <a:pt x="112" y="368"/>
                    <a:pt x="0" y="368"/>
                    <a:pt x="0" y="368"/>
                  </a:cubicBezTo>
                  <a:cubicBezTo>
                    <a:pt x="0" y="415"/>
                    <a:pt x="0" y="415"/>
                    <a:pt x="0" y="415"/>
                  </a:cubicBezTo>
                  <a:cubicBezTo>
                    <a:pt x="403" y="415"/>
                    <a:pt x="403" y="415"/>
                    <a:pt x="403" y="415"/>
                  </a:cubicBezTo>
                  <a:cubicBezTo>
                    <a:pt x="807" y="415"/>
                    <a:pt x="807" y="415"/>
                    <a:pt x="807" y="415"/>
                  </a:cubicBezTo>
                  <a:cubicBezTo>
                    <a:pt x="807" y="368"/>
                    <a:pt x="807" y="368"/>
                    <a:pt x="807" y="368"/>
                  </a:cubicBezTo>
                  <a:cubicBezTo>
                    <a:pt x="807" y="368"/>
                    <a:pt x="695" y="368"/>
                    <a:pt x="599" y="283"/>
                  </a:cubicBezTo>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2" name="ísľiḑè"/>
            <p:cNvSpPr/>
            <p:nvPr/>
          </p:nvSpPr>
          <p:spPr bwMode="auto">
            <a:xfrm>
              <a:off x="3246438" y="4649788"/>
              <a:ext cx="1165225" cy="68263"/>
            </a:xfrm>
            <a:custGeom>
              <a:avLst/>
              <a:gdLst>
                <a:gd name="T0" fmla="*/ 734 w 734"/>
                <a:gd name="T1" fmla="*/ 0 h 43"/>
                <a:gd name="T2" fmla="*/ 0 w 734"/>
                <a:gd name="T3" fmla="*/ 0 h 43"/>
                <a:gd name="T4" fmla="*/ 0 w 734"/>
                <a:gd name="T5" fmla="*/ 0 h 43"/>
                <a:gd name="T6" fmla="*/ 0 w 734"/>
                <a:gd name="T7" fmla="*/ 43 h 43"/>
                <a:gd name="T8" fmla="*/ 734 w 734"/>
                <a:gd name="T9" fmla="*/ 43 h 43"/>
                <a:gd name="T10" fmla="*/ 734 w 734"/>
                <a:gd name="T11" fmla="*/ 0 h 43"/>
                <a:gd name="T12" fmla="*/ 734 w 73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734" h="43">
                  <a:moveTo>
                    <a:pt x="734" y="0"/>
                  </a:moveTo>
                  <a:lnTo>
                    <a:pt x="0" y="0"/>
                  </a:lnTo>
                  <a:lnTo>
                    <a:pt x="0" y="0"/>
                  </a:lnTo>
                  <a:lnTo>
                    <a:pt x="0" y="43"/>
                  </a:lnTo>
                  <a:lnTo>
                    <a:pt x="734" y="43"/>
                  </a:lnTo>
                  <a:lnTo>
                    <a:pt x="734" y="0"/>
                  </a:lnTo>
                  <a:lnTo>
                    <a:pt x="73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3" name="îś1îḍê"/>
            <p:cNvSpPr/>
            <p:nvPr/>
          </p:nvSpPr>
          <p:spPr bwMode="auto">
            <a:xfrm>
              <a:off x="3246438" y="4649788"/>
              <a:ext cx="1165225" cy="68263"/>
            </a:xfrm>
            <a:custGeom>
              <a:avLst/>
              <a:gdLst>
                <a:gd name="T0" fmla="*/ 734 w 734"/>
                <a:gd name="T1" fmla="*/ 0 h 43"/>
                <a:gd name="T2" fmla="*/ 0 w 734"/>
                <a:gd name="T3" fmla="*/ 0 h 43"/>
                <a:gd name="T4" fmla="*/ 0 w 734"/>
                <a:gd name="T5" fmla="*/ 0 h 43"/>
                <a:gd name="T6" fmla="*/ 0 w 734"/>
                <a:gd name="T7" fmla="*/ 43 h 43"/>
                <a:gd name="T8" fmla="*/ 734 w 734"/>
                <a:gd name="T9" fmla="*/ 43 h 43"/>
                <a:gd name="T10" fmla="*/ 734 w 734"/>
                <a:gd name="T11" fmla="*/ 0 h 43"/>
                <a:gd name="T12" fmla="*/ 734 w 73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734" h="43">
                  <a:moveTo>
                    <a:pt x="734" y="0"/>
                  </a:moveTo>
                  <a:lnTo>
                    <a:pt x="0" y="0"/>
                  </a:lnTo>
                  <a:lnTo>
                    <a:pt x="0" y="0"/>
                  </a:lnTo>
                  <a:lnTo>
                    <a:pt x="0" y="43"/>
                  </a:lnTo>
                  <a:lnTo>
                    <a:pt x="734" y="43"/>
                  </a:lnTo>
                  <a:lnTo>
                    <a:pt x="734" y="0"/>
                  </a:lnTo>
                  <a:lnTo>
                    <a:pt x="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4" name="ïṧḷïdê"/>
            <p:cNvSpPr/>
            <p:nvPr/>
          </p:nvSpPr>
          <p:spPr bwMode="auto">
            <a:xfrm>
              <a:off x="2289175" y="2257425"/>
              <a:ext cx="3079750" cy="1862138"/>
            </a:xfrm>
            <a:custGeom>
              <a:avLst/>
              <a:gdLst>
                <a:gd name="T0" fmla="*/ 2133 w 2133"/>
                <a:gd name="T1" fmla="*/ 1165 h 1292"/>
                <a:gd name="T2" fmla="*/ 2006 w 2133"/>
                <a:gd name="T3" fmla="*/ 1292 h 1292"/>
                <a:gd name="T4" fmla="*/ 127 w 2133"/>
                <a:gd name="T5" fmla="*/ 1292 h 1292"/>
                <a:gd name="T6" fmla="*/ 0 w 2133"/>
                <a:gd name="T7" fmla="*/ 1165 h 1292"/>
                <a:gd name="T8" fmla="*/ 0 w 2133"/>
                <a:gd name="T9" fmla="*/ 127 h 1292"/>
                <a:gd name="T10" fmla="*/ 127 w 2133"/>
                <a:gd name="T11" fmla="*/ 0 h 1292"/>
                <a:gd name="T12" fmla="*/ 2006 w 2133"/>
                <a:gd name="T13" fmla="*/ 0 h 1292"/>
                <a:gd name="T14" fmla="*/ 2133 w 2133"/>
                <a:gd name="T15" fmla="*/ 127 h 1292"/>
                <a:gd name="T16" fmla="*/ 2133 w 2133"/>
                <a:gd name="T17" fmla="*/ 1165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3" h="1292">
                  <a:moveTo>
                    <a:pt x="2133" y="1165"/>
                  </a:moveTo>
                  <a:cubicBezTo>
                    <a:pt x="2133" y="1235"/>
                    <a:pt x="2076" y="1292"/>
                    <a:pt x="2006" y="1292"/>
                  </a:cubicBezTo>
                  <a:cubicBezTo>
                    <a:pt x="127" y="1292"/>
                    <a:pt x="127" y="1292"/>
                    <a:pt x="127" y="1292"/>
                  </a:cubicBezTo>
                  <a:cubicBezTo>
                    <a:pt x="57" y="1292"/>
                    <a:pt x="0" y="1235"/>
                    <a:pt x="0" y="1165"/>
                  </a:cubicBezTo>
                  <a:cubicBezTo>
                    <a:pt x="0" y="127"/>
                    <a:pt x="0" y="127"/>
                    <a:pt x="0" y="127"/>
                  </a:cubicBezTo>
                  <a:cubicBezTo>
                    <a:pt x="0" y="57"/>
                    <a:pt x="57" y="0"/>
                    <a:pt x="127" y="0"/>
                  </a:cubicBezTo>
                  <a:cubicBezTo>
                    <a:pt x="2006" y="0"/>
                    <a:pt x="2006" y="0"/>
                    <a:pt x="2006" y="0"/>
                  </a:cubicBezTo>
                  <a:cubicBezTo>
                    <a:pt x="2076" y="0"/>
                    <a:pt x="2133" y="57"/>
                    <a:pt x="2133" y="127"/>
                  </a:cubicBezTo>
                  <a:lnTo>
                    <a:pt x="2133" y="116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5" name="íṡlidê"/>
            <p:cNvSpPr/>
            <p:nvPr/>
          </p:nvSpPr>
          <p:spPr bwMode="auto">
            <a:xfrm>
              <a:off x="2289175" y="2316163"/>
              <a:ext cx="3079750" cy="1717675"/>
            </a:xfrm>
            <a:custGeom>
              <a:avLst/>
              <a:gdLst>
                <a:gd name="T0" fmla="*/ 0 w 2133"/>
                <a:gd name="T1" fmla="*/ 86 h 1191"/>
                <a:gd name="T2" fmla="*/ 0 w 2133"/>
                <a:gd name="T3" fmla="*/ 1124 h 1191"/>
                <a:gd name="T4" fmla="*/ 19 w 2133"/>
                <a:gd name="T5" fmla="*/ 1191 h 1191"/>
                <a:gd name="T6" fmla="*/ 2114 w 2133"/>
                <a:gd name="T7" fmla="*/ 1191 h 1191"/>
                <a:gd name="T8" fmla="*/ 2133 w 2133"/>
                <a:gd name="T9" fmla="*/ 1124 h 1191"/>
                <a:gd name="T10" fmla="*/ 2133 w 2133"/>
                <a:gd name="T11" fmla="*/ 86 h 1191"/>
                <a:gd name="T12" fmla="*/ 2100 w 2133"/>
                <a:gd name="T13" fmla="*/ 0 h 1191"/>
                <a:gd name="T14" fmla="*/ 33 w 2133"/>
                <a:gd name="T15" fmla="*/ 0 h 1191"/>
                <a:gd name="T16" fmla="*/ 0 w 2133"/>
                <a:gd name="T17" fmla="*/ 8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3" h="1191">
                  <a:moveTo>
                    <a:pt x="0" y="86"/>
                  </a:moveTo>
                  <a:cubicBezTo>
                    <a:pt x="0" y="1124"/>
                    <a:pt x="0" y="1124"/>
                    <a:pt x="0" y="1124"/>
                  </a:cubicBezTo>
                  <a:cubicBezTo>
                    <a:pt x="0" y="1149"/>
                    <a:pt x="7" y="1172"/>
                    <a:pt x="19" y="1191"/>
                  </a:cubicBezTo>
                  <a:cubicBezTo>
                    <a:pt x="2114" y="1191"/>
                    <a:pt x="2114" y="1191"/>
                    <a:pt x="2114" y="1191"/>
                  </a:cubicBezTo>
                  <a:cubicBezTo>
                    <a:pt x="2126" y="1172"/>
                    <a:pt x="2133" y="1149"/>
                    <a:pt x="2133" y="1124"/>
                  </a:cubicBezTo>
                  <a:cubicBezTo>
                    <a:pt x="2133" y="86"/>
                    <a:pt x="2133" y="86"/>
                    <a:pt x="2133" y="86"/>
                  </a:cubicBezTo>
                  <a:cubicBezTo>
                    <a:pt x="2133" y="53"/>
                    <a:pt x="2120" y="23"/>
                    <a:pt x="2100" y="0"/>
                  </a:cubicBezTo>
                  <a:cubicBezTo>
                    <a:pt x="33" y="0"/>
                    <a:pt x="33" y="0"/>
                    <a:pt x="33" y="0"/>
                  </a:cubicBezTo>
                  <a:cubicBezTo>
                    <a:pt x="12" y="23"/>
                    <a:pt x="0" y="53"/>
                    <a:pt x="0" y="86"/>
                  </a:cubicBezTo>
                  <a:close/>
                </a:path>
              </a:pathLst>
            </a:custGeom>
            <a:solidFill>
              <a:srgbClr val="223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6" name="îşľíḑe"/>
            <p:cNvSpPr/>
            <p:nvPr/>
          </p:nvSpPr>
          <p:spPr bwMode="auto">
            <a:xfrm>
              <a:off x="2420938" y="2378075"/>
              <a:ext cx="2814638" cy="1592263"/>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7" name="í$ļïďe"/>
            <p:cNvSpPr/>
            <p:nvPr/>
          </p:nvSpPr>
          <p:spPr bwMode="auto">
            <a:xfrm>
              <a:off x="2700338" y="3397250"/>
              <a:ext cx="300038" cy="573088"/>
            </a:xfrm>
            <a:prstGeom prst="rect">
              <a:avLst/>
            </a:prstGeom>
            <a:solidFill>
              <a:srgbClr val="9AC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8" name="îṡļiďê"/>
            <p:cNvSpPr/>
            <p:nvPr/>
          </p:nvSpPr>
          <p:spPr bwMode="auto">
            <a:xfrm>
              <a:off x="3209925" y="3224213"/>
              <a:ext cx="300038" cy="746125"/>
            </a:xfrm>
            <a:prstGeom prst="rect">
              <a:avLst/>
            </a:prstGeom>
            <a:solidFill>
              <a:srgbClr val="C3D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99" name="iś1íďê"/>
            <p:cNvSpPr/>
            <p:nvPr/>
          </p:nvSpPr>
          <p:spPr bwMode="auto">
            <a:xfrm>
              <a:off x="3724275" y="2860675"/>
              <a:ext cx="300038" cy="1109663"/>
            </a:xfrm>
            <a:prstGeom prst="rect">
              <a:avLst/>
            </a:prstGeom>
            <a:solidFill>
              <a:srgbClr val="D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0" name="íŝḻïḑè"/>
            <p:cNvSpPr/>
            <p:nvPr/>
          </p:nvSpPr>
          <p:spPr bwMode="auto">
            <a:xfrm>
              <a:off x="4260850" y="2670175"/>
              <a:ext cx="301625" cy="1300163"/>
            </a:xfrm>
            <a:prstGeom prst="rect">
              <a:avLst/>
            </a:prstGeom>
            <a:solidFill>
              <a:srgbClr val="E8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1" name="îś1íḍé"/>
            <p:cNvSpPr/>
            <p:nvPr/>
          </p:nvSpPr>
          <p:spPr bwMode="auto">
            <a:xfrm>
              <a:off x="4773613" y="2468563"/>
              <a:ext cx="301625" cy="1474788"/>
            </a:xfrm>
            <a:prstGeom prst="rect">
              <a:avLst/>
            </a:prstGeom>
            <a:solidFill>
              <a:srgbClr val="E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2" name="iṡḷïḍè"/>
            <p:cNvSpPr/>
            <p:nvPr/>
          </p:nvSpPr>
          <p:spPr bwMode="auto">
            <a:xfrm>
              <a:off x="2593975" y="2449513"/>
              <a:ext cx="2492375" cy="1176338"/>
            </a:xfrm>
            <a:custGeom>
              <a:avLst/>
              <a:gdLst>
                <a:gd name="T0" fmla="*/ 17 w 1570"/>
                <a:gd name="T1" fmla="*/ 741 h 741"/>
                <a:gd name="T2" fmla="*/ 0 w 1570"/>
                <a:gd name="T3" fmla="*/ 719 h 741"/>
                <a:gd name="T4" fmla="*/ 550 w 1570"/>
                <a:gd name="T5" fmla="*/ 307 h 741"/>
                <a:gd name="T6" fmla="*/ 1140 w 1570"/>
                <a:gd name="T7" fmla="*/ 245 h 741"/>
                <a:gd name="T8" fmla="*/ 1555 w 1570"/>
                <a:gd name="T9" fmla="*/ 0 h 741"/>
                <a:gd name="T10" fmla="*/ 1570 w 1570"/>
                <a:gd name="T11" fmla="*/ 25 h 741"/>
                <a:gd name="T12" fmla="*/ 1149 w 1570"/>
                <a:gd name="T13" fmla="*/ 273 h 741"/>
                <a:gd name="T14" fmla="*/ 561 w 1570"/>
                <a:gd name="T15" fmla="*/ 335 h 741"/>
                <a:gd name="T16" fmla="*/ 17 w 1570"/>
                <a:gd name="T17"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0" h="741">
                  <a:moveTo>
                    <a:pt x="17" y="741"/>
                  </a:moveTo>
                  <a:lnTo>
                    <a:pt x="0" y="719"/>
                  </a:lnTo>
                  <a:lnTo>
                    <a:pt x="550" y="307"/>
                  </a:lnTo>
                  <a:lnTo>
                    <a:pt x="1140" y="245"/>
                  </a:lnTo>
                  <a:lnTo>
                    <a:pt x="1555" y="0"/>
                  </a:lnTo>
                  <a:lnTo>
                    <a:pt x="1570" y="25"/>
                  </a:lnTo>
                  <a:lnTo>
                    <a:pt x="1149" y="273"/>
                  </a:lnTo>
                  <a:lnTo>
                    <a:pt x="561" y="335"/>
                  </a:lnTo>
                  <a:lnTo>
                    <a:pt x="17" y="741"/>
                  </a:lnTo>
                  <a:close/>
                </a:path>
              </a:pathLst>
            </a:custGeom>
            <a:solidFill>
              <a:srgbClr val="3449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3" name="íSḻîḋé"/>
            <p:cNvSpPr/>
            <p:nvPr/>
          </p:nvSpPr>
          <p:spPr bwMode="auto">
            <a:xfrm>
              <a:off x="2533650" y="3532188"/>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4" name="ísľíďê"/>
            <p:cNvSpPr/>
            <p:nvPr/>
          </p:nvSpPr>
          <p:spPr bwMode="auto">
            <a:xfrm>
              <a:off x="3400425" y="2882900"/>
              <a:ext cx="150813" cy="149225"/>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5" name="ï$1ídê"/>
            <p:cNvSpPr/>
            <p:nvPr/>
          </p:nvSpPr>
          <p:spPr bwMode="auto">
            <a:xfrm>
              <a:off x="4337050" y="2786063"/>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6" name="iṡļidé"/>
            <p:cNvSpPr/>
            <p:nvPr/>
          </p:nvSpPr>
          <p:spPr bwMode="auto">
            <a:xfrm>
              <a:off x="5000625" y="2393950"/>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7" name="ïsḻïdé"/>
            <p:cNvSpPr/>
            <p:nvPr/>
          </p:nvSpPr>
          <p:spPr bwMode="auto">
            <a:xfrm>
              <a:off x="5519738" y="3916363"/>
              <a:ext cx="973138" cy="758825"/>
            </a:xfrm>
            <a:custGeom>
              <a:avLst/>
              <a:gdLst>
                <a:gd name="T0" fmla="*/ 0 w 613"/>
                <a:gd name="T1" fmla="*/ 350 h 478"/>
                <a:gd name="T2" fmla="*/ 27 w 613"/>
                <a:gd name="T3" fmla="*/ 117 h 478"/>
                <a:gd name="T4" fmla="*/ 599 w 613"/>
                <a:gd name="T5" fmla="*/ 0 h 478"/>
                <a:gd name="T6" fmla="*/ 589 w 613"/>
                <a:gd name="T7" fmla="*/ 182 h 478"/>
                <a:gd name="T8" fmla="*/ 613 w 613"/>
                <a:gd name="T9" fmla="*/ 333 h 478"/>
                <a:gd name="T10" fmla="*/ 530 w 613"/>
                <a:gd name="T11" fmla="*/ 410 h 478"/>
                <a:gd name="T12" fmla="*/ 348 w 613"/>
                <a:gd name="T13" fmla="*/ 478 h 478"/>
                <a:gd name="T14" fmla="*/ 91 w 613"/>
                <a:gd name="T15" fmla="*/ 419 h 478"/>
                <a:gd name="T16" fmla="*/ 0 w 613"/>
                <a:gd name="T17" fmla="*/ 3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78">
                  <a:moveTo>
                    <a:pt x="0" y="350"/>
                  </a:moveTo>
                  <a:lnTo>
                    <a:pt x="27" y="117"/>
                  </a:lnTo>
                  <a:lnTo>
                    <a:pt x="599" y="0"/>
                  </a:lnTo>
                  <a:lnTo>
                    <a:pt x="589" y="182"/>
                  </a:lnTo>
                  <a:lnTo>
                    <a:pt x="613" y="333"/>
                  </a:lnTo>
                  <a:lnTo>
                    <a:pt x="530" y="410"/>
                  </a:lnTo>
                  <a:lnTo>
                    <a:pt x="348" y="478"/>
                  </a:lnTo>
                  <a:lnTo>
                    <a:pt x="91" y="419"/>
                  </a:lnTo>
                  <a:lnTo>
                    <a:pt x="0" y="350"/>
                  </a:lnTo>
                  <a:close/>
                </a:path>
              </a:pathLst>
            </a:custGeom>
            <a:solidFill>
              <a:srgbClr val="F6B9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8" name="i$ḻïdê"/>
            <p:cNvSpPr/>
            <p:nvPr/>
          </p:nvSpPr>
          <p:spPr bwMode="auto">
            <a:xfrm>
              <a:off x="5519738" y="3916363"/>
              <a:ext cx="973138" cy="758825"/>
            </a:xfrm>
            <a:custGeom>
              <a:avLst/>
              <a:gdLst>
                <a:gd name="T0" fmla="*/ 0 w 613"/>
                <a:gd name="T1" fmla="*/ 350 h 478"/>
                <a:gd name="T2" fmla="*/ 27 w 613"/>
                <a:gd name="T3" fmla="*/ 117 h 478"/>
                <a:gd name="T4" fmla="*/ 599 w 613"/>
                <a:gd name="T5" fmla="*/ 0 h 478"/>
                <a:gd name="T6" fmla="*/ 589 w 613"/>
                <a:gd name="T7" fmla="*/ 182 h 478"/>
                <a:gd name="T8" fmla="*/ 613 w 613"/>
                <a:gd name="T9" fmla="*/ 333 h 478"/>
                <a:gd name="T10" fmla="*/ 530 w 613"/>
                <a:gd name="T11" fmla="*/ 410 h 478"/>
                <a:gd name="T12" fmla="*/ 348 w 613"/>
                <a:gd name="T13" fmla="*/ 478 h 478"/>
                <a:gd name="T14" fmla="*/ 91 w 613"/>
                <a:gd name="T15" fmla="*/ 419 h 478"/>
                <a:gd name="T16" fmla="*/ 0 w 613"/>
                <a:gd name="T17" fmla="*/ 3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78">
                  <a:moveTo>
                    <a:pt x="0" y="350"/>
                  </a:moveTo>
                  <a:lnTo>
                    <a:pt x="27" y="117"/>
                  </a:lnTo>
                  <a:lnTo>
                    <a:pt x="599" y="0"/>
                  </a:lnTo>
                  <a:lnTo>
                    <a:pt x="589" y="182"/>
                  </a:lnTo>
                  <a:lnTo>
                    <a:pt x="613" y="333"/>
                  </a:lnTo>
                  <a:lnTo>
                    <a:pt x="530" y="410"/>
                  </a:lnTo>
                  <a:lnTo>
                    <a:pt x="348" y="478"/>
                  </a:lnTo>
                  <a:lnTo>
                    <a:pt x="91" y="419"/>
                  </a:lnTo>
                  <a:lnTo>
                    <a:pt x="0" y="3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09" name="ïṣľíḍé"/>
            <p:cNvSpPr/>
            <p:nvPr/>
          </p:nvSpPr>
          <p:spPr bwMode="auto">
            <a:xfrm>
              <a:off x="5360988" y="4295775"/>
              <a:ext cx="1306513" cy="666750"/>
            </a:xfrm>
            <a:custGeom>
              <a:avLst/>
              <a:gdLst>
                <a:gd name="T0" fmla="*/ 25 w 905"/>
                <a:gd name="T1" fmla="*/ 104 h 463"/>
                <a:gd name="T2" fmla="*/ 124 w 905"/>
                <a:gd name="T3" fmla="*/ 0 h 463"/>
                <a:gd name="T4" fmla="*/ 461 w 905"/>
                <a:gd name="T5" fmla="*/ 227 h 463"/>
                <a:gd name="T6" fmla="*/ 770 w 905"/>
                <a:gd name="T7" fmla="*/ 11 h 463"/>
                <a:gd name="T8" fmla="*/ 896 w 905"/>
                <a:gd name="T9" fmla="*/ 104 h 463"/>
                <a:gd name="T10" fmla="*/ 905 w 905"/>
                <a:gd name="T11" fmla="*/ 338 h 463"/>
                <a:gd name="T12" fmla="*/ 345 w 905"/>
                <a:gd name="T13" fmla="*/ 445 h 463"/>
                <a:gd name="T14" fmla="*/ 0 w 905"/>
                <a:gd name="T15" fmla="*/ 300 h 463"/>
                <a:gd name="T16" fmla="*/ 25 w 905"/>
                <a:gd name="T17" fmla="*/ 10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463">
                  <a:moveTo>
                    <a:pt x="25" y="104"/>
                  </a:moveTo>
                  <a:cubicBezTo>
                    <a:pt x="124" y="0"/>
                    <a:pt x="124" y="0"/>
                    <a:pt x="124" y="0"/>
                  </a:cubicBezTo>
                  <a:cubicBezTo>
                    <a:pt x="124" y="0"/>
                    <a:pt x="221" y="242"/>
                    <a:pt x="461" y="227"/>
                  </a:cubicBezTo>
                  <a:cubicBezTo>
                    <a:pt x="700" y="213"/>
                    <a:pt x="770" y="11"/>
                    <a:pt x="770" y="11"/>
                  </a:cubicBezTo>
                  <a:cubicBezTo>
                    <a:pt x="896" y="104"/>
                    <a:pt x="896" y="104"/>
                    <a:pt x="896" y="104"/>
                  </a:cubicBezTo>
                  <a:cubicBezTo>
                    <a:pt x="905" y="338"/>
                    <a:pt x="905" y="338"/>
                    <a:pt x="905" y="338"/>
                  </a:cubicBezTo>
                  <a:cubicBezTo>
                    <a:pt x="905" y="338"/>
                    <a:pt x="421" y="463"/>
                    <a:pt x="345" y="445"/>
                  </a:cubicBezTo>
                  <a:cubicBezTo>
                    <a:pt x="268" y="427"/>
                    <a:pt x="0" y="300"/>
                    <a:pt x="0" y="300"/>
                  </a:cubicBezTo>
                  <a:cubicBezTo>
                    <a:pt x="25" y="104"/>
                    <a:pt x="25" y="104"/>
                    <a:pt x="25" y="104"/>
                  </a:cubicBezTo>
                </a:path>
              </a:pathLst>
            </a:custGeom>
            <a:solidFill>
              <a:srgbClr val="EFB7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0" name="ï$líḑe"/>
            <p:cNvSpPr/>
            <p:nvPr/>
          </p:nvSpPr>
          <p:spPr bwMode="auto">
            <a:xfrm>
              <a:off x="4141788" y="4445000"/>
              <a:ext cx="3768725" cy="2414588"/>
            </a:xfrm>
            <a:custGeom>
              <a:avLst/>
              <a:gdLst>
                <a:gd name="T0" fmla="*/ 1741 w 2611"/>
                <a:gd name="T1" fmla="*/ 0 h 1675"/>
                <a:gd name="T2" fmla="*/ 1306 w 2611"/>
                <a:gd name="T3" fmla="*/ 250 h 1675"/>
                <a:gd name="T4" fmla="*/ 870 w 2611"/>
                <a:gd name="T5" fmla="*/ 0 h 1675"/>
                <a:gd name="T6" fmla="*/ 0 w 2611"/>
                <a:gd name="T7" fmla="*/ 968 h 1675"/>
                <a:gd name="T8" fmla="*/ 1306 w 2611"/>
                <a:gd name="T9" fmla="*/ 1675 h 1675"/>
                <a:gd name="T10" fmla="*/ 2611 w 2611"/>
                <a:gd name="T11" fmla="*/ 968 h 1675"/>
                <a:gd name="T12" fmla="*/ 1741 w 2611"/>
                <a:gd name="T13" fmla="*/ 0 h 1675"/>
              </a:gdLst>
              <a:ahLst/>
              <a:cxnLst>
                <a:cxn ang="0">
                  <a:pos x="T0" y="T1"/>
                </a:cxn>
                <a:cxn ang="0">
                  <a:pos x="T2" y="T3"/>
                </a:cxn>
                <a:cxn ang="0">
                  <a:pos x="T4" y="T5"/>
                </a:cxn>
                <a:cxn ang="0">
                  <a:pos x="T6" y="T7"/>
                </a:cxn>
                <a:cxn ang="0">
                  <a:pos x="T8" y="T9"/>
                </a:cxn>
                <a:cxn ang="0">
                  <a:pos x="T10" y="T11"/>
                </a:cxn>
                <a:cxn ang="0">
                  <a:pos x="T12" y="T13"/>
                </a:cxn>
              </a:cxnLst>
              <a:rect l="0" t="0" r="r" b="b"/>
              <a:pathLst>
                <a:path w="2611" h="1675">
                  <a:moveTo>
                    <a:pt x="1741" y="0"/>
                  </a:moveTo>
                  <a:cubicBezTo>
                    <a:pt x="1654" y="228"/>
                    <a:pt x="1306" y="250"/>
                    <a:pt x="1306" y="250"/>
                  </a:cubicBezTo>
                  <a:cubicBezTo>
                    <a:pt x="1306" y="250"/>
                    <a:pt x="957" y="228"/>
                    <a:pt x="870" y="0"/>
                  </a:cubicBezTo>
                  <a:cubicBezTo>
                    <a:pt x="870" y="0"/>
                    <a:pt x="65" y="196"/>
                    <a:pt x="0" y="968"/>
                  </a:cubicBezTo>
                  <a:cubicBezTo>
                    <a:pt x="0" y="968"/>
                    <a:pt x="326" y="1610"/>
                    <a:pt x="1306" y="1675"/>
                  </a:cubicBezTo>
                  <a:cubicBezTo>
                    <a:pt x="2285" y="1610"/>
                    <a:pt x="2611" y="968"/>
                    <a:pt x="2611" y="968"/>
                  </a:cubicBezTo>
                  <a:cubicBezTo>
                    <a:pt x="2546" y="196"/>
                    <a:pt x="1741" y="0"/>
                    <a:pt x="1741" y="0"/>
                  </a:cubicBezTo>
                </a:path>
              </a:pathLst>
            </a:custGeom>
            <a:solidFill>
              <a:srgbClr val="3383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1" name="îṥlïďe"/>
            <p:cNvSpPr/>
            <p:nvPr/>
          </p:nvSpPr>
          <p:spPr bwMode="auto">
            <a:xfrm>
              <a:off x="5068888" y="1990725"/>
              <a:ext cx="1914525" cy="2500313"/>
            </a:xfrm>
            <a:custGeom>
              <a:avLst/>
              <a:gdLst>
                <a:gd name="T0" fmla="*/ 1257 w 1327"/>
                <a:gd name="T1" fmla="*/ 337 h 1735"/>
                <a:gd name="T2" fmla="*/ 664 w 1327"/>
                <a:gd name="T3" fmla="*/ 0 h 1735"/>
                <a:gd name="T4" fmla="*/ 71 w 1327"/>
                <a:gd name="T5" fmla="*/ 337 h 1735"/>
                <a:gd name="T6" fmla="*/ 130 w 1327"/>
                <a:gd name="T7" fmla="*/ 1115 h 1735"/>
                <a:gd name="T8" fmla="*/ 664 w 1327"/>
                <a:gd name="T9" fmla="*/ 1735 h 1735"/>
                <a:gd name="T10" fmla="*/ 1197 w 1327"/>
                <a:gd name="T11" fmla="*/ 1115 h 1735"/>
                <a:gd name="T12" fmla="*/ 1257 w 1327"/>
                <a:gd name="T13" fmla="*/ 337 h 1735"/>
              </a:gdLst>
              <a:ahLst/>
              <a:cxnLst>
                <a:cxn ang="0">
                  <a:pos x="T0" y="T1"/>
                </a:cxn>
                <a:cxn ang="0">
                  <a:pos x="T2" y="T3"/>
                </a:cxn>
                <a:cxn ang="0">
                  <a:pos x="T4" y="T5"/>
                </a:cxn>
                <a:cxn ang="0">
                  <a:pos x="T6" y="T7"/>
                </a:cxn>
                <a:cxn ang="0">
                  <a:pos x="T8" y="T9"/>
                </a:cxn>
                <a:cxn ang="0">
                  <a:pos x="T10" y="T11"/>
                </a:cxn>
                <a:cxn ang="0">
                  <a:pos x="T12" y="T13"/>
                </a:cxn>
              </a:cxnLst>
              <a:rect l="0" t="0" r="r" b="b"/>
              <a:pathLst>
                <a:path w="1327" h="1735">
                  <a:moveTo>
                    <a:pt x="1257" y="337"/>
                  </a:moveTo>
                  <a:cubicBezTo>
                    <a:pt x="1186" y="82"/>
                    <a:pt x="664" y="0"/>
                    <a:pt x="664" y="0"/>
                  </a:cubicBezTo>
                  <a:cubicBezTo>
                    <a:pt x="664" y="0"/>
                    <a:pt x="141" y="82"/>
                    <a:pt x="71" y="337"/>
                  </a:cubicBezTo>
                  <a:cubicBezTo>
                    <a:pt x="0" y="593"/>
                    <a:pt x="54" y="887"/>
                    <a:pt x="130" y="1115"/>
                  </a:cubicBezTo>
                  <a:cubicBezTo>
                    <a:pt x="207" y="1344"/>
                    <a:pt x="359" y="1627"/>
                    <a:pt x="664" y="1735"/>
                  </a:cubicBezTo>
                  <a:cubicBezTo>
                    <a:pt x="968" y="1627"/>
                    <a:pt x="1121" y="1344"/>
                    <a:pt x="1197" y="1115"/>
                  </a:cubicBezTo>
                  <a:cubicBezTo>
                    <a:pt x="1273" y="887"/>
                    <a:pt x="1327" y="593"/>
                    <a:pt x="1257" y="337"/>
                  </a:cubicBezTo>
                </a:path>
              </a:pathLst>
            </a:custGeom>
            <a:solidFill>
              <a:srgbClr val="5E3B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2" name="î$ḻíḓe"/>
            <p:cNvSpPr/>
            <p:nvPr/>
          </p:nvSpPr>
          <p:spPr bwMode="auto">
            <a:xfrm>
              <a:off x="6154738" y="2016125"/>
              <a:ext cx="727075" cy="1584325"/>
            </a:xfrm>
            <a:custGeom>
              <a:avLst/>
              <a:gdLst>
                <a:gd name="T0" fmla="*/ 443 w 503"/>
                <a:gd name="T1" fmla="*/ 1099 h 1099"/>
                <a:gd name="T2" fmla="*/ 443 w 503"/>
                <a:gd name="T3" fmla="*/ 1099 h 1099"/>
                <a:gd name="T4" fmla="*/ 443 w 503"/>
                <a:gd name="T5" fmla="*/ 1099 h 1099"/>
                <a:gd name="T6" fmla="*/ 443 w 503"/>
                <a:gd name="T7" fmla="*/ 1098 h 1099"/>
                <a:gd name="T8" fmla="*/ 443 w 503"/>
                <a:gd name="T9" fmla="*/ 1099 h 1099"/>
                <a:gd name="T10" fmla="*/ 443 w 503"/>
                <a:gd name="T11" fmla="*/ 1098 h 1099"/>
                <a:gd name="T12" fmla="*/ 444 w 503"/>
                <a:gd name="T13" fmla="*/ 1097 h 1099"/>
                <a:gd name="T14" fmla="*/ 444 w 503"/>
                <a:gd name="T15" fmla="*/ 1098 h 1099"/>
                <a:gd name="T16" fmla="*/ 444 w 503"/>
                <a:gd name="T17" fmla="*/ 1097 h 1099"/>
                <a:gd name="T18" fmla="*/ 503 w 503"/>
                <a:gd name="T19" fmla="*/ 319 h 1099"/>
                <a:gd name="T20" fmla="*/ 503 w 503"/>
                <a:gd name="T21" fmla="*/ 319 h 1099"/>
                <a:gd name="T22" fmla="*/ 503 w 503"/>
                <a:gd name="T23" fmla="*/ 319 h 1099"/>
                <a:gd name="T24" fmla="*/ 503 w 503"/>
                <a:gd name="T25" fmla="*/ 318 h 1099"/>
                <a:gd name="T26" fmla="*/ 503 w 503"/>
                <a:gd name="T27" fmla="*/ 318 h 1099"/>
                <a:gd name="T28" fmla="*/ 503 w 503"/>
                <a:gd name="T29" fmla="*/ 318 h 1099"/>
                <a:gd name="T30" fmla="*/ 503 w 503"/>
                <a:gd name="T31" fmla="*/ 318 h 1099"/>
                <a:gd name="T32" fmla="*/ 503 w 503"/>
                <a:gd name="T33" fmla="*/ 318 h 1099"/>
                <a:gd name="T34" fmla="*/ 503 w 503"/>
                <a:gd name="T35" fmla="*/ 318 h 1099"/>
                <a:gd name="T36" fmla="*/ 503 w 503"/>
                <a:gd name="T37" fmla="*/ 317 h 1099"/>
                <a:gd name="T38" fmla="*/ 503 w 503"/>
                <a:gd name="T39" fmla="*/ 317 h 1099"/>
                <a:gd name="T40" fmla="*/ 503 w 503"/>
                <a:gd name="T41" fmla="*/ 317 h 1099"/>
                <a:gd name="T42" fmla="*/ 503 w 503"/>
                <a:gd name="T43" fmla="*/ 316 h 1099"/>
                <a:gd name="T44" fmla="*/ 503 w 503"/>
                <a:gd name="T45" fmla="*/ 316 h 1099"/>
                <a:gd name="T46" fmla="*/ 503 w 503"/>
                <a:gd name="T47" fmla="*/ 316 h 1099"/>
                <a:gd name="T48" fmla="*/ 502 w 503"/>
                <a:gd name="T49" fmla="*/ 315 h 1099"/>
                <a:gd name="T50" fmla="*/ 502 w 503"/>
                <a:gd name="T51" fmla="*/ 316 h 1099"/>
                <a:gd name="T52" fmla="*/ 502 w 503"/>
                <a:gd name="T53" fmla="*/ 315 h 1099"/>
                <a:gd name="T54" fmla="*/ 502 w 503"/>
                <a:gd name="T55" fmla="*/ 314 h 1099"/>
                <a:gd name="T56" fmla="*/ 502 w 503"/>
                <a:gd name="T57" fmla="*/ 314 h 1099"/>
                <a:gd name="T58" fmla="*/ 502 w 503"/>
                <a:gd name="T59" fmla="*/ 314 h 1099"/>
                <a:gd name="T60" fmla="*/ 0 w 503"/>
                <a:gd name="T61" fmla="*/ 0 h 1099"/>
                <a:gd name="T62" fmla="*/ 0 w 503"/>
                <a:gd name="T63" fmla="*/ 0 h 1099"/>
                <a:gd name="T64" fmla="*/ 41 w 503"/>
                <a:gd name="T65" fmla="*/ 11 h 1099"/>
                <a:gd name="T66" fmla="*/ 0 w 503"/>
                <a:gd name="T67" fmla="*/ 0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3" h="1099">
                  <a:moveTo>
                    <a:pt x="443" y="1099"/>
                  </a:moveTo>
                  <a:cubicBezTo>
                    <a:pt x="443" y="1099"/>
                    <a:pt x="443" y="1099"/>
                    <a:pt x="443" y="1099"/>
                  </a:cubicBezTo>
                  <a:cubicBezTo>
                    <a:pt x="443" y="1099"/>
                    <a:pt x="443" y="1099"/>
                    <a:pt x="443" y="1099"/>
                  </a:cubicBezTo>
                  <a:moveTo>
                    <a:pt x="443" y="1098"/>
                  </a:moveTo>
                  <a:cubicBezTo>
                    <a:pt x="443" y="1098"/>
                    <a:pt x="443" y="1098"/>
                    <a:pt x="443" y="1099"/>
                  </a:cubicBezTo>
                  <a:cubicBezTo>
                    <a:pt x="443" y="1098"/>
                    <a:pt x="443" y="1098"/>
                    <a:pt x="443" y="1098"/>
                  </a:cubicBezTo>
                  <a:moveTo>
                    <a:pt x="444" y="1097"/>
                  </a:moveTo>
                  <a:cubicBezTo>
                    <a:pt x="444" y="1097"/>
                    <a:pt x="444" y="1098"/>
                    <a:pt x="444" y="1098"/>
                  </a:cubicBezTo>
                  <a:cubicBezTo>
                    <a:pt x="444" y="1098"/>
                    <a:pt x="444" y="1097"/>
                    <a:pt x="444" y="1097"/>
                  </a:cubicBezTo>
                  <a:moveTo>
                    <a:pt x="503" y="319"/>
                  </a:moveTo>
                  <a:cubicBezTo>
                    <a:pt x="503" y="319"/>
                    <a:pt x="503" y="319"/>
                    <a:pt x="503" y="319"/>
                  </a:cubicBezTo>
                  <a:cubicBezTo>
                    <a:pt x="503" y="319"/>
                    <a:pt x="503" y="319"/>
                    <a:pt x="503" y="319"/>
                  </a:cubicBezTo>
                  <a:moveTo>
                    <a:pt x="503" y="318"/>
                  </a:moveTo>
                  <a:cubicBezTo>
                    <a:pt x="503" y="318"/>
                    <a:pt x="503" y="318"/>
                    <a:pt x="503" y="318"/>
                  </a:cubicBezTo>
                  <a:cubicBezTo>
                    <a:pt x="503" y="318"/>
                    <a:pt x="503" y="318"/>
                    <a:pt x="503" y="318"/>
                  </a:cubicBezTo>
                  <a:moveTo>
                    <a:pt x="503" y="318"/>
                  </a:moveTo>
                  <a:cubicBezTo>
                    <a:pt x="503" y="318"/>
                    <a:pt x="503" y="318"/>
                    <a:pt x="503" y="318"/>
                  </a:cubicBezTo>
                  <a:cubicBezTo>
                    <a:pt x="503" y="318"/>
                    <a:pt x="503" y="318"/>
                    <a:pt x="503" y="318"/>
                  </a:cubicBezTo>
                  <a:moveTo>
                    <a:pt x="503" y="317"/>
                  </a:moveTo>
                  <a:cubicBezTo>
                    <a:pt x="503" y="317"/>
                    <a:pt x="503" y="317"/>
                    <a:pt x="503" y="317"/>
                  </a:cubicBezTo>
                  <a:cubicBezTo>
                    <a:pt x="503" y="317"/>
                    <a:pt x="503" y="317"/>
                    <a:pt x="503" y="317"/>
                  </a:cubicBezTo>
                  <a:moveTo>
                    <a:pt x="503" y="316"/>
                  </a:moveTo>
                  <a:cubicBezTo>
                    <a:pt x="503" y="316"/>
                    <a:pt x="503" y="316"/>
                    <a:pt x="503" y="316"/>
                  </a:cubicBezTo>
                  <a:cubicBezTo>
                    <a:pt x="503" y="316"/>
                    <a:pt x="503" y="316"/>
                    <a:pt x="503" y="316"/>
                  </a:cubicBezTo>
                  <a:moveTo>
                    <a:pt x="502" y="315"/>
                  </a:moveTo>
                  <a:cubicBezTo>
                    <a:pt x="502" y="315"/>
                    <a:pt x="502" y="315"/>
                    <a:pt x="502" y="316"/>
                  </a:cubicBezTo>
                  <a:cubicBezTo>
                    <a:pt x="502" y="315"/>
                    <a:pt x="502" y="315"/>
                    <a:pt x="502" y="315"/>
                  </a:cubicBezTo>
                  <a:moveTo>
                    <a:pt x="502" y="314"/>
                  </a:moveTo>
                  <a:cubicBezTo>
                    <a:pt x="502" y="314"/>
                    <a:pt x="502" y="314"/>
                    <a:pt x="502" y="314"/>
                  </a:cubicBezTo>
                  <a:cubicBezTo>
                    <a:pt x="502" y="314"/>
                    <a:pt x="502" y="314"/>
                    <a:pt x="502" y="314"/>
                  </a:cubicBezTo>
                  <a:moveTo>
                    <a:pt x="0" y="0"/>
                  </a:moveTo>
                  <a:cubicBezTo>
                    <a:pt x="0" y="0"/>
                    <a:pt x="0" y="0"/>
                    <a:pt x="0" y="0"/>
                  </a:cubicBezTo>
                  <a:cubicBezTo>
                    <a:pt x="13" y="3"/>
                    <a:pt x="27" y="7"/>
                    <a:pt x="41" y="11"/>
                  </a:cubicBezTo>
                  <a:cubicBezTo>
                    <a:pt x="27" y="7"/>
                    <a:pt x="13" y="3"/>
                    <a:pt x="0"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3" name="îṣ1ïḍê"/>
            <p:cNvSpPr/>
            <p:nvPr/>
          </p:nvSpPr>
          <p:spPr bwMode="auto">
            <a:xfrm>
              <a:off x="6124575" y="2016125"/>
              <a:ext cx="804863" cy="2435225"/>
            </a:xfrm>
            <a:custGeom>
              <a:avLst/>
              <a:gdLst>
                <a:gd name="T0" fmla="*/ 21 w 557"/>
                <a:gd name="T1" fmla="*/ 0 h 1689"/>
                <a:gd name="T2" fmla="*/ 0 w 557"/>
                <a:gd name="T3" fmla="*/ 1689 h 1689"/>
                <a:gd name="T4" fmla="*/ 464 w 557"/>
                <a:gd name="T5" fmla="*/ 1099 h 1689"/>
                <a:gd name="T6" fmla="*/ 464 w 557"/>
                <a:gd name="T7" fmla="*/ 1099 h 1689"/>
                <a:gd name="T8" fmla="*/ 464 w 557"/>
                <a:gd name="T9" fmla="*/ 1099 h 1689"/>
                <a:gd name="T10" fmla="*/ 464 w 557"/>
                <a:gd name="T11" fmla="*/ 1098 h 1689"/>
                <a:gd name="T12" fmla="*/ 465 w 557"/>
                <a:gd name="T13" fmla="*/ 1098 h 1689"/>
                <a:gd name="T14" fmla="*/ 465 w 557"/>
                <a:gd name="T15" fmla="*/ 1097 h 1689"/>
                <a:gd name="T16" fmla="*/ 465 w 557"/>
                <a:gd name="T17" fmla="*/ 1097 h 1689"/>
                <a:gd name="T18" fmla="*/ 557 w 557"/>
                <a:gd name="T19" fmla="*/ 579 h 1689"/>
                <a:gd name="T20" fmla="*/ 525 w 557"/>
                <a:gd name="T21" fmla="*/ 319 h 1689"/>
                <a:gd name="T22" fmla="*/ 525 w 557"/>
                <a:gd name="T23" fmla="*/ 319 h 1689"/>
                <a:gd name="T24" fmla="*/ 524 w 557"/>
                <a:gd name="T25" fmla="*/ 319 h 1689"/>
                <a:gd name="T26" fmla="*/ 524 w 557"/>
                <a:gd name="T27" fmla="*/ 319 h 1689"/>
                <a:gd name="T28" fmla="*/ 524 w 557"/>
                <a:gd name="T29" fmla="*/ 318 h 1689"/>
                <a:gd name="T30" fmla="*/ 524 w 557"/>
                <a:gd name="T31" fmla="*/ 318 h 1689"/>
                <a:gd name="T32" fmla="*/ 524 w 557"/>
                <a:gd name="T33" fmla="*/ 318 h 1689"/>
                <a:gd name="T34" fmla="*/ 524 w 557"/>
                <a:gd name="T35" fmla="*/ 318 h 1689"/>
                <a:gd name="T36" fmla="*/ 524 w 557"/>
                <a:gd name="T37" fmla="*/ 317 h 1689"/>
                <a:gd name="T38" fmla="*/ 524 w 557"/>
                <a:gd name="T39" fmla="*/ 317 h 1689"/>
                <a:gd name="T40" fmla="*/ 524 w 557"/>
                <a:gd name="T41" fmla="*/ 316 h 1689"/>
                <a:gd name="T42" fmla="*/ 524 w 557"/>
                <a:gd name="T43" fmla="*/ 316 h 1689"/>
                <a:gd name="T44" fmla="*/ 523 w 557"/>
                <a:gd name="T45" fmla="*/ 316 h 1689"/>
                <a:gd name="T46" fmla="*/ 523 w 557"/>
                <a:gd name="T47" fmla="*/ 315 h 1689"/>
                <a:gd name="T48" fmla="*/ 523 w 557"/>
                <a:gd name="T49" fmla="*/ 314 h 1689"/>
                <a:gd name="T50" fmla="*/ 523 w 557"/>
                <a:gd name="T51" fmla="*/ 314 h 1689"/>
                <a:gd name="T52" fmla="*/ 62 w 557"/>
                <a:gd name="T53" fmla="*/ 11 h 1689"/>
                <a:gd name="T54" fmla="*/ 21 w 557"/>
                <a:gd name="T55" fmla="*/ 0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7" h="1689">
                  <a:moveTo>
                    <a:pt x="21" y="0"/>
                  </a:moveTo>
                  <a:cubicBezTo>
                    <a:pt x="170" y="218"/>
                    <a:pt x="469" y="820"/>
                    <a:pt x="0" y="1689"/>
                  </a:cubicBezTo>
                  <a:cubicBezTo>
                    <a:pt x="259" y="1565"/>
                    <a:pt x="394" y="1309"/>
                    <a:pt x="464" y="1099"/>
                  </a:cubicBezTo>
                  <a:cubicBezTo>
                    <a:pt x="464" y="1099"/>
                    <a:pt x="464" y="1099"/>
                    <a:pt x="464" y="1099"/>
                  </a:cubicBezTo>
                  <a:cubicBezTo>
                    <a:pt x="464" y="1099"/>
                    <a:pt x="464" y="1099"/>
                    <a:pt x="464" y="1099"/>
                  </a:cubicBezTo>
                  <a:cubicBezTo>
                    <a:pt x="464" y="1098"/>
                    <a:pt x="464" y="1098"/>
                    <a:pt x="464" y="1098"/>
                  </a:cubicBezTo>
                  <a:cubicBezTo>
                    <a:pt x="464" y="1098"/>
                    <a:pt x="464" y="1098"/>
                    <a:pt x="465" y="1098"/>
                  </a:cubicBezTo>
                  <a:cubicBezTo>
                    <a:pt x="465" y="1098"/>
                    <a:pt x="465" y="1097"/>
                    <a:pt x="465" y="1097"/>
                  </a:cubicBezTo>
                  <a:cubicBezTo>
                    <a:pt x="465" y="1097"/>
                    <a:pt x="465" y="1097"/>
                    <a:pt x="465" y="1097"/>
                  </a:cubicBezTo>
                  <a:cubicBezTo>
                    <a:pt x="516" y="944"/>
                    <a:pt x="557" y="760"/>
                    <a:pt x="557" y="579"/>
                  </a:cubicBezTo>
                  <a:cubicBezTo>
                    <a:pt x="557" y="491"/>
                    <a:pt x="548" y="403"/>
                    <a:pt x="525" y="319"/>
                  </a:cubicBezTo>
                  <a:cubicBezTo>
                    <a:pt x="525" y="319"/>
                    <a:pt x="525" y="319"/>
                    <a:pt x="525" y="319"/>
                  </a:cubicBezTo>
                  <a:cubicBezTo>
                    <a:pt x="525" y="319"/>
                    <a:pt x="524" y="319"/>
                    <a:pt x="524" y="319"/>
                  </a:cubicBezTo>
                  <a:cubicBezTo>
                    <a:pt x="524" y="319"/>
                    <a:pt x="524" y="319"/>
                    <a:pt x="524" y="319"/>
                  </a:cubicBezTo>
                  <a:cubicBezTo>
                    <a:pt x="524" y="319"/>
                    <a:pt x="524" y="318"/>
                    <a:pt x="524" y="318"/>
                  </a:cubicBezTo>
                  <a:cubicBezTo>
                    <a:pt x="524" y="318"/>
                    <a:pt x="524" y="318"/>
                    <a:pt x="524" y="318"/>
                  </a:cubicBezTo>
                  <a:cubicBezTo>
                    <a:pt x="524" y="318"/>
                    <a:pt x="524" y="318"/>
                    <a:pt x="524" y="318"/>
                  </a:cubicBezTo>
                  <a:cubicBezTo>
                    <a:pt x="524" y="318"/>
                    <a:pt x="524" y="318"/>
                    <a:pt x="524" y="318"/>
                  </a:cubicBezTo>
                  <a:cubicBezTo>
                    <a:pt x="524" y="317"/>
                    <a:pt x="524" y="317"/>
                    <a:pt x="524" y="317"/>
                  </a:cubicBezTo>
                  <a:cubicBezTo>
                    <a:pt x="524" y="317"/>
                    <a:pt x="524" y="317"/>
                    <a:pt x="524" y="317"/>
                  </a:cubicBezTo>
                  <a:cubicBezTo>
                    <a:pt x="524" y="316"/>
                    <a:pt x="524" y="316"/>
                    <a:pt x="524" y="316"/>
                  </a:cubicBezTo>
                  <a:cubicBezTo>
                    <a:pt x="524" y="316"/>
                    <a:pt x="524" y="316"/>
                    <a:pt x="524" y="316"/>
                  </a:cubicBezTo>
                  <a:cubicBezTo>
                    <a:pt x="524" y="316"/>
                    <a:pt x="524" y="316"/>
                    <a:pt x="523" y="316"/>
                  </a:cubicBezTo>
                  <a:cubicBezTo>
                    <a:pt x="523" y="315"/>
                    <a:pt x="523" y="315"/>
                    <a:pt x="523" y="315"/>
                  </a:cubicBezTo>
                  <a:cubicBezTo>
                    <a:pt x="523" y="315"/>
                    <a:pt x="523" y="315"/>
                    <a:pt x="523" y="314"/>
                  </a:cubicBezTo>
                  <a:cubicBezTo>
                    <a:pt x="523" y="314"/>
                    <a:pt x="523" y="314"/>
                    <a:pt x="523" y="314"/>
                  </a:cubicBezTo>
                  <a:cubicBezTo>
                    <a:pt x="472" y="144"/>
                    <a:pt x="220" y="53"/>
                    <a:pt x="62" y="11"/>
                  </a:cubicBezTo>
                  <a:cubicBezTo>
                    <a:pt x="48" y="7"/>
                    <a:pt x="34" y="3"/>
                    <a:pt x="21" y="0"/>
                  </a:cubicBezTo>
                </a:path>
              </a:pathLst>
            </a:custGeom>
            <a:solidFill>
              <a:srgbClr val="4B2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4" name="ïS1iḍè"/>
            <p:cNvSpPr/>
            <p:nvPr/>
          </p:nvSpPr>
          <p:spPr bwMode="auto">
            <a:xfrm>
              <a:off x="7908925" y="5816600"/>
              <a:ext cx="1588" cy="23813"/>
            </a:xfrm>
            <a:custGeom>
              <a:avLst/>
              <a:gdLst>
                <a:gd name="T0" fmla="*/ 1 w 1"/>
                <a:gd name="T1" fmla="*/ 16 h 17"/>
                <a:gd name="T2" fmla="*/ 1 w 1"/>
                <a:gd name="T3" fmla="*/ 17 h 17"/>
                <a:gd name="T4" fmla="*/ 1 w 1"/>
                <a:gd name="T5" fmla="*/ 17 h 17"/>
                <a:gd name="T6" fmla="*/ 1 w 1"/>
                <a:gd name="T7" fmla="*/ 16 h 17"/>
                <a:gd name="T8" fmla="*/ 1 w 1"/>
                <a:gd name="T9" fmla="*/ 15 h 17"/>
                <a:gd name="T10" fmla="*/ 1 w 1"/>
                <a:gd name="T11" fmla="*/ 16 h 17"/>
                <a:gd name="T12" fmla="*/ 1 w 1"/>
                <a:gd name="T13" fmla="*/ 15 h 17"/>
                <a:gd name="T14" fmla="*/ 1 w 1"/>
                <a:gd name="T15" fmla="*/ 14 h 17"/>
                <a:gd name="T16" fmla="*/ 1 w 1"/>
                <a:gd name="T17" fmla="*/ 15 h 17"/>
                <a:gd name="T18" fmla="*/ 1 w 1"/>
                <a:gd name="T19" fmla="*/ 14 h 17"/>
                <a:gd name="T20" fmla="*/ 1 w 1"/>
                <a:gd name="T21" fmla="*/ 13 h 17"/>
                <a:gd name="T22" fmla="*/ 1 w 1"/>
                <a:gd name="T23" fmla="*/ 14 h 17"/>
                <a:gd name="T24" fmla="*/ 1 w 1"/>
                <a:gd name="T25" fmla="*/ 13 h 17"/>
                <a:gd name="T26" fmla="*/ 1 w 1"/>
                <a:gd name="T27" fmla="*/ 12 h 17"/>
                <a:gd name="T28" fmla="*/ 1 w 1"/>
                <a:gd name="T29" fmla="*/ 13 h 17"/>
                <a:gd name="T30" fmla="*/ 1 w 1"/>
                <a:gd name="T31" fmla="*/ 12 h 17"/>
                <a:gd name="T32" fmla="*/ 1 w 1"/>
                <a:gd name="T33" fmla="*/ 11 h 17"/>
                <a:gd name="T34" fmla="*/ 1 w 1"/>
                <a:gd name="T35" fmla="*/ 11 h 17"/>
                <a:gd name="T36" fmla="*/ 1 w 1"/>
                <a:gd name="T37" fmla="*/ 11 h 17"/>
                <a:gd name="T38" fmla="*/ 1 w 1"/>
                <a:gd name="T39" fmla="*/ 10 h 17"/>
                <a:gd name="T40" fmla="*/ 1 w 1"/>
                <a:gd name="T41" fmla="*/ 10 h 17"/>
                <a:gd name="T42" fmla="*/ 1 w 1"/>
                <a:gd name="T43" fmla="*/ 10 h 17"/>
                <a:gd name="T44" fmla="*/ 0 w 1"/>
                <a:gd name="T45" fmla="*/ 9 h 17"/>
                <a:gd name="T46" fmla="*/ 0 w 1"/>
                <a:gd name="T47" fmla="*/ 9 h 17"/>
                <a:gd name="T48" fmla="*/ 0 w 1"/>
                <a:gd name="T49" fmla="*/ 9 h 17"/>
                <a:gd name="T50" fmla="*/ 0 w 1"/>
                <a:gd name="T51" fmla="*/ 8 h 17"/>
                <a:gd name="T52" fmla="*/ 0 w 1"/>
                <a:gd name="T53" fmla="*/ 8 h 17"/>
                <a:gd name="T54" fmla="*/ 0 w 1"/>
                <a:gd name="T55" fmla="*/ 8 h 17"/>
                <a:gd name="T56" fmla="*/ 0 w 1"/>
                <a:gd name="T57" fmla="*/ 6 h 17"/>
                <a:gd name="T58" fmla="*/ 0 w 1"/>
                <a:gd name="T59" fmla="*/ 6 h 17"/>
                <a:gd name="T60" fmla="*/ 0 w 1"/>
                <a:gd name="T61" fmla="*/ 6 h 17"/>
                <a:gd name="T62" fmla="*/ 0 w 1"/>
                <a:gd name="T63" fmla="*/ 5 h 17"/>
                <a:gd name="T64" fmla="*/ 0 w 1"/>
                <a:gd name="T65" fmla="*/ 5 h 17"/>
                <a:gd name="T66" fmla="*/ 0 w 1"/>
                <a:gd name="T67" fmla="*/ 5 h 17"/>
                <a:gd name="T68" fmla="*/ 0 w 1"/>
                <a:gd name="T69" fmla="*/ 4 h 17"/>
                <a:gd name="T70" fmla="*/ 0 w 1"/>
                <a:gd name="T71" fmla="*/ 4 h 17"/>
                <a:gd name="T72" fmla="*/ 0 w 1"/>
                <a:gd name="T73" fmla="*/ 4 h 17"/>
                <a:gd name="T74" fmla="*/ 0 w 1"/>
                <a:gd name="T75" fmla="*/ 3 h 17"/>
                <a:gd name="T76" fmla="*/ 0 w 1"/>
                <a:gd name="T77" fmla="*/ 3 h 17"/>
                <a:gd name="T78" fmla="*/ 0 w 1"/>
                <a:gd name="T79" fmla="*/ 3 h 17"/>
                <a:gd name="T80" fmla="*/ 0 w 1"/>
                <a:gd name="T81" fmla="*/ 1 h 17"/>
                <a:gd name="T82" fmla="*/ 0 w 1"/>
                <a:gd name="T83" fmla="*/ 1 h 17"/>
                <a:gd name="T84" fmla="*/ 0 w 1"/>
                <a:gd name="T85" fmla="*/ 1 h 17"/>
                <a:gd name="T86" fmla="*/ 0 w 1"/>
                <a:gd name="T87" fmla="*/ 0 h 17"/>
                <a:gd name="T88" fmla="*/ 0 w 1"/>
                <a:gd name="T89" fmla="*/ 0 h 17"/>
                <a:gd name="T90" fmla="*/ 0 w 1"/>
                <a:gd name="T9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 h="17">
                  <a:moveTo>
                    <a:pt x="1" y="16"/>
                  </a:moveTo>
                  <a:cubicBezTo>
                    <a:pt x="1" y="16"/>
                    <a:pt x="1" y="17"/>
                    <a:pt x="1" y="17"/>
                  </a:cubicBezTo>
                  <a:cubicBezTo>
                    <a:pt x="1" y="17"/>
                    <a:pt x="1" y="17"/>
                    <a:pt x="1" y="17"/>
                  </a:cubicBezTo>
                  <a:cubicBezTo>
                    <a:pt x="1" y="17"/>
                    <a:pt x="1" y="16"/>
                    <a:pt x="1" y="16"/>
                  </a:cubicBezTo>
                  <a:moveTo>
                    <a:pt x="1" y="15"/>
                  </a:moveTo>
                  <a:cubicBezTo>
                    <a:pt x="1" y="15"/>
                    <a:pt x="1" y="16"/>
                    <a:pt x="1" y="16"/>
                  </a:cubicBezTo>
                  <a:cubicBezTo>
                    <a:pt x="1" y="16"/>
                    <a:pt x="1" y="15"/>
                    <a:pt x="1" y="15"/>
                  </a:cubicBezTo>
                  <a:moveTo>
                    <a:pt x="1" y="14"/>
                  </a:moveTo>
                  <a:cubicBezTo>
                    <a:pt x="1" y="14"/>
                    <a:pt x="1" y="14"/>
                    <a:pt x="1" y="15"/>
                  </a:cubicBezTo>
                  <a:cubicBezTo>
                    <a:pt x="1" y="14"/>
                    <a:pt x="1" y="14"/>
                    <a:pt x="1" y="14"/>
                  </a:cubicBezTo>
                  <a:moveTo>
                    <a:pt x="1" y="13"/>
                  </a:moveTo>
                  <a:cubicBezTo>
                    <a:pt x="1" y="13"/>
                    <a:pt x="1" y="13"/>
                    <a:pt x="1" y="14"/>
                  </a:cubicBezTo>
                  <a:cubicBezTo>
                    <a:pt x="1" y="13"/>
                    <a:pt x="1" y="13"/>
                    <a:pt x="1" y="13"/>
                  </a:cubicBezTo>
                  <a:moveTo>
                    <a:pt x="1" y="12"/>
                  </a:moveTo>
                  <a:cubicBezTo>
                    <a:pt x="1" y="12"/>
                    <a:pt x="1" y="12"/>
                    <a:pt x="1" y="13"/>
                  </a:cubicBezTo>
                  <a:cubicBezTo>
                    <a:pt x="1" y="12"/>
                    <a:pt x="1" y="12"/>
                    <a:pt x="1" y="12"/>
                  </a:cubicBezTo>
                  <a:moveTo>
                    <a:pt x="1" y="11"/>
                  </a:moveTo>
                  <a:cubicBezTo>
                    <a:pt x="1" y="11"/>
                    <a:pt x="1" y="11"/>
                    <a:pt x="1" y="11"/>
                  </a:cubicBezTo>
                  <a:cubicBezTo>
                    <a:pt x="1" y="11"/>
                    <a:pt x="1" y="11"/>
                    <a:pt x="1" y="11"/>
                  </a:cubicBezTo>
                  <a:moveTo>
                    <a:pt x="1" y="10"/>
                  </a:moveTo>
                  <a:cubicBezTo>
                    <a:pt x="1" y="10"/>
                    <a:pt x="1" y="10"/>
                    <a:pt x="1" y="10"/>
                  </a:cubicBezTo>
                  <a:cubicBezTo>
                    <a:pt x="1" y="10"/>
                    <a:pt x="1" y="10"/>
                    <a:pt x="1" y="10"/>
                  </a:cubicBezTo>
                  <a:moveTo>
                    <a:pt x="0" y="9"/>
                  </a:moveTo>
                  <a:cubicBezTo>
                    <a:pt x="0" y="9"/>
                    <a:pt x="0" y="9"/>
                    <a:pt x="0" y="9"/>
                  </a:cubicBezTo>
                  <a:cubicBezTo>
                    <a:pt x="0" y="9"/>
                    <a:pt x="0" y="9"/>
                    <a:pt x="0" y="9"/>
                  </a:cubicBezTo>
                  <a:moveTo>
                    <a:pt x="0" y="8"/>
                  </a:moveTo>
                  <a:cubicBezTo>
                    <a:pt x="0" y="8"/>
                    <a:pt x="0" y="8"/>
                    <a:pt x="0" y="8"/>
                  </a:cubicBezTo>
                  <a:cubicBezTo>
                    <a:pt x="0" y="8"/>
                    <a:pt x="0" y="8"/>
                    <a:pt x="0" y="8"/>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5" name="îṧḻidê"/>
            <p:cNvSpPr/>
            <p:nvPr/>
          </p:nvSpPr>
          <p:spPr bwMode="auto">
            <a:xfrm>
              <a:off x="6759575" y="4478338"/>
              <a:ext cx="1150938" cy="1860550"/>
            </a:xfrm>
            <a:custGeom>
              <a:avLst/>
              <a:gdLst>
                <a:gd name="T0" fmla="*/ 0 w 797"/>
                <a:gd name="T1" fmla="*/ 0 h 1291"/>
                <a:gd name="T2" fmla="*/ 490 w 797"/>
                <a:gd name="T3" fmla="*/ 1291 h 1291"/>
                <a:gd name="T4" fmla="*/ 797 w 797"/>
                <a:gd name="T5" fmla="*/ 945 h 1291"/>
                <a:gd name="T6" fmla="*/ 797 w 797"/>
                <a:gd name="T7" fmla="*/ 944 h 1291"/>
                <a:gd name="T8" fmla="*/ 797 w 797"/>
                <a:gd name="T9" fmla="*/ 944 h 1291"/>
                <a:gd name="T10" fmla="*/ 797 w 797"/>
                <a:gd name="T11" fmla="*/ 943 h 1291"/>
                <a:gd name="T12" fmla="*/ 797 w 797"/>
                <a:gd name="T13" fmla="*/ 943 h 1291"/>
                <a:gd name="T14" fmla="*/ 797 w 797"/>
                <a:gd name="T15" fmla="*/ 942 h 1291"/>
                <a:gd name="T16" fmla="*/ 797 w 797"/>
                <a:gd name="T17" fmla="*/ 942 h 1291"/>
                <a:gd name="T18" fmla="*/ 797 w 797"/>
                <a:gd name="T19" fmla="*/ 941 h 1291"/>
                <a:gd name="T20" fmla="*/ 797 w 797"/>
                <a:gd name="T21" fmla="*/ 941 h 1291"/>
                <a:gd name="T22" fmla="*/ 797 w 797"/>
                <a:gd name="T23" fmla="*/ 940 h 1291"/>
                <a:gd name="T24" fmla="*/ 797 w 797"/>
                <a:gd name="T25" fmla="*/ 939 h 1291"/>
                <a:gd name="T26" fmla="*/ 797 w 797"/>
                <a:gd name="T27" fmla="*/ 939 h 1291"/>
                <a:gd name="T28" fmla="*/ 797 w 797"/>
                <a:gd name="T29" fmla="*/ 938 h 1291"/>
                <a:gd name="T30" fmla="*/ 797 w 797"/>
                <a:gd name="T31" fmla="*/ 938 h 1291"/>
                <a:gd name="T32" fmla="*/ 796 w 797"/>
                <a:gd name="T33" fmla="*/ 937 h 1291"/>
                <a:gd name="T34" fmla="*/ 796 w 797"/>
                <a:gd name="T35" fmla="*/ 937 h 1291"/>
                <a:gd name="T36" fmla="*/ 796 w 797"/>
                <a:gd name="T37" fmla="*/ 936 h 1291"/>
                <a:gd name="T38" fmla="*/ 796 w 797"/>
                <a:gd name="T39" fmla="*/ 936 h 1291"/>
                <a:gd name="T40" fmla="*/ 796 w 797"/>
                <a:gd name="T41" fmla="*/ 934 h 1291"/>
                <a:gd name="T42" fmla="*/ 796 w 797"/>
                <a:gd name="T43" fmla="*/ 934 h 1291"/>
                <a:gd name="T44" fmla="*/ 796 w 797"/>
                <a:gd name="T45" fmla="*/ 933 h 1291"/>
                <a:gd name="T46" fmla="*/ 796 w 797"/>
                <a:gd name="T47" fmla="*/ 933 h 1291"/>
                <a:gd name="T48" fmla="*/ 796 w 797"/>
                <a:gd name="T49" fmla="*/ 932 h 1291"/>
                <a:gd name="T50" fmla="*/ 796 w 797"/>
                <a:gd name="T51" fmla="*/ 932 h 1291"/>
                <a:gd name="T52" fmla="*/ 796 w 797"/>
                <a:gd name="T53" fmla="*/ 931 h 1291"/>
                <a:gd name="T54" fmla="*/ 796 w 797"/>
                <a:gd name="T55" fmla="*/ 931 h 1291"/>
                <a:gd name="T56" fmla="*/ 796 w 797"/>
                <a:gd name="T57" fmla="*/ 929 h 1291"/>
                <a:gd name="T58" fmla="*/ 796 w 797"/>
                <a:gd name="T59" fmla="*/ 929 h 1291"/>
                <a:gd name="T60" fmla="*/ 796 w 797"/>
                <a:gd name="T61" fmla="*/ 928 h 1291"/>
                <a:gd name="T62" fmla="*/ 796 w 797"/>
                <a:gd name="T63" fmla="*/ 928 h 1291"/>
                <a:gd name="T64" fmla="*/ 0 w 797"/>
                <a:gd name="T65" fmla="*/ 0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7" h="1291">
                  <a:moveTo>
                    <a:pt x="0" y="0"/>
                  </a:moveTo>
                  <a:cubicBezTo>
                    <a:pt x="196" y="251"/>
                    <a:pt x="590" y="831"/>
                    <a:pt x="490" y="1291"/>
                  </a:cubicBezTo>
                  <a:cubicBezTo>
                    <a:pt x="710" y="1117"/>
                    <a:pt x="797" y="945"/>
                    <a:pt x="797" y="945"/>
                  </a:cubicBezTo>
                  <a:cubicBezTo>
                    <a:pt x="797" y="945"/>
                    <a:pt x="797" y="944"/>
                    <a:pt x="797" y="944"/>
                  </a:cubicBezTo>
                  <a:cubicBezTo>
                    <a:pt x="797" y="944"/>
                    <a:pt x="797" y="944"/>
                    <a:pt x="797" y="944"/>
                  </a:cubicBezTo>
                  <a:cubicBezTo>
                    <a:pt x="797" y="944"/>
                    <a:pt x="797" y="943"/>
                    <a:pt x="797" y="943"/>
                  </a:cubicBezTo>
                  <a:cubicBezTo>
                    <a:pt x="797" y="943"/>
                    <a:pt x="797" y="943"/>
                    <a:pt x="797" y="943"/>
                  </a:cubicBezTo>
                  <a:cubicBezTo>
                    <a:pt x="797" y="942"/>
                    <a:pt x="797" y="942"/>
                    <a:pt x="797" y="942"/>
                  </a:cubicBezTo>
                  <a:cubicBezTo>
                    <a:pt x="797" y="942"/>
                    <a:pt x="797" y="942"/>
                    <a:pt x="797" y="942"/>
                  </a:cubicBezTo>
                  <a:cubicBezTo>
                    <a:pt x="797" y="941"/>
                    <a:pt x="797" y="941"/>
                    <a:pt x="797" y="941"/>
                  </a:cubicBezTo>
                  <a:cubicBezTo>
                    <a:pt x="797" y="941"/>
                    <a:pt x="797" y="941"/>
                    <a:pt x="797" y="941"/>
                  </a:cubicBezTo>
                  <a:cubicBezTo>
                    <a:pt x="797" y="940"/>
                    <a:pt x="797" y="940"/>
                    <a:pt x="797" y="940"/>
                  </a:cubicBezTo>
                  <a:cubicBezTo>
                    <a:pt x="797" y="939"/>
                    <a:pt x="797" y="939"/>
                    <a:pt x="797" y="939"/>
                  </a:cubicBezTo>
                  <a:cubicBezTo>
                    <a:pt x="797" y="939"/>
                    <a:pt x="797" y="939"/>
                    <a:pt x="797" y="939"/>
                  </a:cubicBezTo>
                  <a:cubicBezTo>
                    <a:pt x="797" y="938"/>
                    <a:pt x="797" y="938"/>
                    <a:pt x="797" y="938"/>
                  </a:cubicBezTo>
                  <a:cubicBezTo>
                    <a:pt x="797" y="938"/>
                    <a:pt x="797" y="938"/>
                    <a:pt x="797" y="938"/>
                  </a:cubicBezTo>
                  <a:cubicBezTo>
                    <a:pt x="797" y="937"/>
                    <a:pt x="796" y="937"/>
                    <a:pt x="796" y="937"/>
                  </a:cubicBezTo>
                  <a:cubicBezTo>
                    <a:pt x="796" y="937"/>
                    <a:pt x="796" y="937"/>
                    <a:pt x="796" y="937"/>
                  </a:cubicBezTo>
                  <a:cubicBezTo>
                    <a:pt x="796" y="936"/>
                    <a:pt x="796" y="936"/>
                    <a:pt x="796" y="936"/>
                  </a:cubicBezTo>
                  <a:cubicBezTo>
                    <a:pt x="796" y="936"/>
                    <a:pt x="796" y="936"/>
                    <a:pt x="796" y="936"/>
                  </a:cubicBezTo>
                  <a:cubicBezTo>
                    <a:pt x="796" y="935"/>
                    <a:pt x="796" y="935"/>
                    <a:pt x="796" y="934"/>
                  </a:cubicBezTo>
                  <a:cubicBezTo>
                    <a:pt x="796" y="934"/>
                    <a:pt x="796" y="934"/>
                    <a:pt x="796" y="934"/>
                  </a:cubicBezTo>
                  <a:cubicBezTo>
                    <a:pt x="796" y="934"/>
                    <a:pt x="796" y="934"/>
                    <a:pt x="796" y="933"/>
                  </a:cubicBezTo>
                  <a:cubicBezTo>
                    <a:pt x="796" y="933"/>
                    <a:pt x="796" y="933"/>
                    <a:pt x="796" y="933"/>
                  </a:cubicBezTo>
                  <a:cubicBezTo>
                    <a:pt x="796" y="933"/>
                    <a:pt x="796" y="933"/>
                    <a:pt x="796" y="932"/>
                  </a:cubicBezTo>
                  <a:cubicBezTo>
                    <a:pt x="796" y="932"/>
                    <a:pt x="796" y="932"/>
                    <a:pt x="796" y="932"/>
                  </a:cubicBezTo>
                  <a:cubicBezTo>
                    <a:pt x="796" y="932"/>
                    <a:pt x="796" y="932"/>
                    <a:pt x="796" y="931"/>
                  </a:cubicBezTo>
                  <a:cubicBezTo>
                    <a:pt x="796" y="931"/>
                    <a:pt x="796" y="931"/>
                    <a:pt x="796" y="931"/>
                  </a:cubicBezTo>
                  <a:cubicBezTo>
                    <a:pt x="796" y="930"/>
                    <a:pt x="796" y="930"/>
                    <a:pt x="796" y="929"/>
                  </a:cubicBezTo>
                  <a:cubicBezTo>
                    <a:pt x="796" y="929"/>
                    <a:pt x="796" y="929"/>
                    <a:pt x="796" y="929"/>
                  </a:cubicBezTo>
                  <a:cubicBezTo>
                    <a:pt x="796" y="928"/>
                    <a:pt x="796" y="928"/>
                    <a:pt x="796" y="928"/>
                  </a:cubicBezTo>
                  <a:cubicBezTo>
                    <a:pt x="796" y="928"/>
                    <a:pt x="796" y="928"/>
                    <a:pt x="796" y="928"/>
                  </a:cubicBezTo>
                  <a:cubicBezTo>
                    <a:pt x="734" y="312"/>
                    <a:pt x="199" y="69"/>
                    <a:pt x="0" y="0"/>
                  </a:cubicBezTo>
                </a:path>
              </a:pathLst>
            </a:custGeom>
            <a:solidFill>
              <a:srgbClr val="2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grpSp>
        <p:nvGrpSpPr>
          <p:cNvPr id="216" name="b0a6a83f-d1b5-478c-a3d6-b2d694e9b9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295140" y="1606305"/>
            <a:ext cx="1007524" cy="875971"/>
            <a:chOff x="2289175" y="231775"/>
            <a:chExt cx="7623176" cy="6627813"/>
          </a:xfrm>
        </p:grpSpPr>
        <p:sp>
          <p:nvSpPr>
            <p:cNvPr id="217" name="iṣ1îḓé"/>
            <p:cNvSpPr/>
            <p:nvPr/>
          </p:nvSpPr>
          <p:spPr bwMode="auto">
            <a:xfrm>
              <a:off x="4989513" y="231775"/>
              <a:ext cx="2508250" cy="1611313"/>
            </a:xfrm>
            <a:prstGeom prst="rect">
              <a:avLst/>
            </a:prstGeom>
            <a:solidFill>
              <a:srgbClr val="354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8" name="ïś1ide"/>
            <p:cNvSpPr/>
            <p:nvPr/>
          </p:nvSpPr>
          <p:spPr bwMode="auto">
            <a:xfrm>
              <a:off x="4989513" y="231775"/>
              <a:ext cx="250825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19" name="îṡliḑe"/>
            <p:cNvSpPr/>
            <p:nvPr/>
          </p:nvSpPr>
          <p:spPr bwMode="auto">
            <a:xfrm>
              <a:off x="5084763" y="292100"/>
              <a:ext cx="2328863" cy="1495425"/>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0" name="îšľïde"/>
            <p:cNvSpPr/>
            <p:nvPr/>
          </p:nvSpPr>
          <p:spPr bwMode="auto">
            <a:xfrm>
              <a:off x="5084763" y="292100"/>
              <a:ext cx="232886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1" name="ïṥlîďê"/>
            <p:cNvSpPr/>
            <p:nvPr/>
          </p:nvSpPr>
          <p:spPr bwMode="auto">
            <a:xfrm>
              <a:off x="5211763" y="292100"/>
              <a:ext cx="2201863" cy="1495425"/>
            </a:xfrm>
            <a:custGeom>
              <a:avLst/>
              <a:gdLst>
                <a:gd name="T0" fmla="*/ 337 w 1526"/>
                <a:gd name="T1" fmla="*/ 814 h 1037"/>
                <a:gd name="T2" fmla="*/ 167 w 1526"/>
                <a:gd name="T3" fmla="*/ 724 h 1037"/>
                <a:gd name="T4" fmla="*/ 224 w 1526"/>
                <a:gd name="T5" fmla="*/ 630 h 1037"/>
                <a:gd name="T6" fmla="*/ 168 w 1526"/>
                <a:gd name="T7" fmla="*/ 559 h 1037"/>
                <a:gd name="T8" fmla="*/ 168 w 1526"/>
                <a:gd name="T9" fmla="*/ 559 h 1037"/>
                <a:gd name="T10" fmla="*/ 365 w 1526"/>
                <a:gd name="T11" fmla="*/ 590 h 1037"/>
                <a:gd name="T12" fmla="*/ 132 w 1526"/>
                <a:gd name="T13" fmla="*/ 519 h 1037"/>
                <a:gd name="T14" fmla="*/ 224 w 1526"/>
                <a:gd name="T15" fmla="*/ 489 h 1037"/>
                <a:gd name="T16" fmla="*/ 168 w 1526"/>
                <a:gd name="T17" fmla="*/ 318 h 1037"/>
                <a:gd name="T18" fmla="*/ 168 w 1526"/>
                <a:gd name="T19" fmla="*/ 318 h 1037"/>
                <a:gd name="T20" fmla="*/ 382 w 1526"/>
                <a:gd name="T21" fmla="*/ 449 h 1037"/>
                <a:gd name="T22" fmla="*/ 91 w 1526"/>
                <a:gd name="T23" fmla="*/ 277 h 1037"/>
                <a:gd name="T24" fmla="*/ 403 w 1526"/>
                <a:gd name="T25" fmla="*/ 277 h 1037"/>
                <a:gd name="T26" fmla="*/ 0 w 1526"/>
                <a:gd name="T27" fmla="*/ 1037 h 1037"/>
                <a:gd name="T28" fmla="*/ 168 w 1526"/>
                <a:gd name="T29" fmla="*/ 1022 h 1037"/>
                <a:gd name="T30" fmla="*/ 168 w 1526"/>
                <a:gd name="T31" fmla="*/ 1021 h 1037"/>
                <a:gd name="T32" fmla="*/ 168 w 1526"/>
                <a:gd name="T33" fmla="*/ 1021 h 1037"/>
                <a:gd name="T34" fmla="*/ 168 w 1526"/>
                <a:gd name="T35" fmla="*/ 1020 h 1037"/>
                <a:gd name="T36" fmla="*/ 168 w 1526"/>
                <a:gd name="T37" fmla="*/ 1020 h 1037"/>
                <a:gd name="T38" fmla="*/ 168 w 1526"/>
                <a:gd name="T39" fmla="*/ 1019 h 1037"/>
                <a:gd name="T40" fmla="*/ 148 w 1526"/>
                <a:gd name="T41" fmla="*/ 932 h 1037"/>
                <a:gd name="T42" fmla="*/ 48 w 1526"/>
                <a:gd name="T43" fmla="*/ 854 h 1037"/>
                <a:gd name="T44" fmla="*/ 48 w 1526"/>
                <a:gd name="T45" fmla="*/ 765 h 1037"/>
                <a:gd name="T46" fmla="*/ 48 w 1526"/>
                <a:gd name="T47" fmla="*/ 630 h 1037"/>
                <a:gd name="T48" fmla="*/ 48 w 1526"/>
                <a:gd name="T49" fmla="*/ 559 h 1037"/>
                <a:gd name="T50" fmla="*/ 48 w 1526"/>
                <a:gd name="T51" fmla="*/ 489 h 1037"/>
                <a:gd name="T52" fmla="*/ 23 w 1526"/>
                <a:gd name="T53" fmla="*/ 218 h 1037"/>
                <a:gd name="T54" fmla="*/ 23 w 1526"/>
                <a:gd name="T55" fmla="*/ 218 h 1037"/>
                <a:gd name="T56" fmla="*/ 78 w 1526"/>
                <a:gd name="T57" fmla="*/ 203 h 1037"/>
                <a:gd name="T58" fmla="*/ 416 w 1526"/>
                <a:gd name="T59" fmla="*/ 165 h 1037"/>
                <a:gd name="T60" fmla="*/ 444 w 1526"/>
                <a:gd name="T61" fmla="*/ 135 h 1037"/>
                <a:gd name="T62" fmla="*/ 472 w 1526"/>
                <a:gd name="T63" fmla="*/ 173 h 1037"/>
                <a:gd name="T64" fmla="*/ 472 w 1526"/>
                <a:gd name="T65" fmla="*/ 173 h 1037"/>
                <a:gd name="T66" fmla="*/ 472 w 1526"/>
                <a:gd name="T67" fmla="*/ 173 h 1037"/>
                <a:gd name="T68" fmla="*/ 472 w 1526"/>
                <a:gd name="T69" fmla="*/ 176 h 1037"/>
                <a:gd name="T70" fmla="*/ 472 w 1526"/>
                <a:gd name="T71" fmla="*/ 176 h 1037"/>
                <a:gd name="T72" fmla="*/ 665 w 1526"/>
                <a:gd name="T73" fmla="*/ 209 h 1037"/>
                <a:gd name="T74" fmla="*/ 665 w 1526"/>
                <a:gd name="T75" fmla="*/ 277 h 1037"/>
                <a:gd name="T76" fmla="*/ 665 w 1526"/>
                <a:gd name="T77" fmla="*/ 449 h 1037"/>
                <a:gd name="T78" fmla="*/ 665 w 1526"/>
                <a:gd name="T79" fmla="*/ 519 h 1037"/>
                <a:gd name="T80" fmla="*/ 665 w 1526"/>
                <a:gd name="T81" fmla="*/ 590 h 1037"/>
                <a:gd name="T82" fmla="*/ 665 w 1526"/>
                <a:gd name="T83" fmla="*/ 724 h 1037"/>
                <a:gd name="T84" fmla="*/ 665 w 1526"/>
                <a:gd name="T85" fmla="*/ 814 h 1037"/>
                <a:gd name="T86" fmla="*/ 386 w 1526"/>
                <a:gd name="T87" fmla="*/ 881 h 1037"/>
                <a:gd name="T88" fmla="*/ 358 w 1526"/>
                <a:gd name="T89" fmla="*/ 912 h 1037"/>
                <a:gd name="T90" fmla="*/ 330 w 1526"/>
                <a:gd name="T91" fmla="*/ 871 h 1037"/>
                <a:gd name="T92" fmla="*/ 224 w 1526"/>
                <a:gd name="T93" fmla="*/ 1019 h 1037"/>
                <a:gd name="T94" fmla="*/ 224 w 1526"/>
                <a:gd name="T95" fmla="*/ 1019 h 1037"/>
                <a:gd name="T96" fmla="*/ 1468 w 1526"/>
                <a:gd name="T97"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6" h="1037">
                  <a:moveTo>
                    <a:pt x="343" y="765"/>
                  </a:moveTo>
                  <a:cubicBezTo>
                    <a:pt x="224" y="765"/>
                    <a:pt x="224" y="765"/>
                    <a:pt x="224" y="765"/>
                  </a:cubicBezTo>
                  <a:cubicBezTo>
                    <a:pt x="224" y="814"/>
                    <a:pt x="224" y="814"/>
                    <a:pt x="224" y="814"/>
                  </a:cubicBezTo>
                  <a:cubicBezTo>
                    <a:pt x="337" y="814"/>
                    <a:pt x="337" y="814"/>
                    <a:pt x="337" y="814"/>
                  </a:cubicBezTo>
                  <a:cubicBezTo>
                    <a:pt x="343" y="765"/>
                    <a:pt x="343" y="765"/>
                    <a:pt x="343" y="765"/>
                  </a:cubicBezTo>
                  <a:moveTo>
                    <a:pt x="168" y="630"/>
                  </a:moveTo>
                  <a:cubicBezTo>
                    <a:pt x="151" y="630"/>
                    <a:pt x="151" y="630"/>
                    <a:pt x="151" y="630"/>
                  </a:cubicBezTo>
                  <a:cubicBezTo>
                    <a:pt x="167" y="724"/>
                    <a:pt x="167" y="724"/>
                    <a:pt x="167" y="724"/>
                  </a:cubicBezTo>
                  <a:cubicBezTo>
                    <a:pt x="168" y="724"/>
                    <a:pt x="168" y="724"/>
                    <a:pt x="168" y="724"/>
                  </a:cubicBezTo>
                  <a:cubicBezTo>
                    <a:pt x="168" y="630"/>
                    <a:pt x="168" y="630"/>
                    <a:pt x="168" y="630"/>
                  </a:cubicBezTo>
                  <a:moveTo>
                    <a:pt x="360" y="630"/>
                  </a:moveTo>
                  <a:cubicBezTo>
                    <a:pt x="224" y="630"/>
                    <a:pt x="224" y="630"/>
                    <a:pt x="224" y="630"/>
                  </a:cubicBezTo>
                  <a:cubicBezTo>
                    <a:pt x="224" y="724"/>
                    <a:pt x="224" y="724"/>
                    <a:pt x="224" y="724"/>
                  </a:cubicBezTo>
                  <a:cubicBezTo>
                    <a:pt x="348" y="724"/>
                    <a:pt x="348" y="724"/>
                    <a:pt x="348" y="724"/>
                  </a:cubicBezTo>
                  <a:cubicBezTo>
                    <a:pt x="360" y="630"/>
                    <a:pt x="360" y="630"/>
                    <a:pt x="360" y="630"/>
                  </a:cubicBezTo>
                  <a:moveTo>
                    <a:pt x="168" y="559"/>
                  </a:moveTo>
                  <a:cubicBezTo>
                    <a:pt x="139" y="559"/>
                    <a:pt x="139" y="559"/>
                    <a:pt x="139" y="559"/>
                  </a:cubicBezTo>
                  <a:cubicBezTo>
                    <a:pt x="144" y="590"/>
                    <a:pt x="144" y="590"/>
                    <a:pt x="144" y="590"/>
                  </a:cubicBezTo>
                  <a:cubicBezTo>
                    <a:pt x="168" y="590"/>
                    <a:pt x="168" y="590"/>
                    <a:pt x="168" y="590"/>
                  </a:cubicBezTo>
                  <a:cubicBezTo>
                    <a:pt x="168" y="559"/>
                    <a:pt x="168" y="559"/>
                    <a:pt x="168" y="559"/>
                  </a:cubicBezTo>
                  <a:moveTo>
                    <a:pt x="368" y="559"/>
                  </a:moveTo>
                  <a:cubicBezTo>
                    <a:pt x="224" y="559"/>
                    <a:pt x="224" y="559"/>
                    <a:pt x="224" y="559"/>
                  </a:cubicBezTo>
                  <a:cubicBezTo>
                    <a:pt x="224" y="590"/>
                    <a:pt x="224" y="590"/>
                    <a:pt x="224" y="590"/>
                  </a:cubicBezTo>
                  <a:cubicBezTo>
                    <a:pt x="365" y="590"/>
                    <a:pt x="365" y="590"/>
                    <a:pt x="365" y="590"/>
                  </a:cubicBezTo>
                  <a:cubicBezTo>
                    <a:pt x="368" y="559"/>
                    <a:pt x="368" y="559"/>
                    <a:pt x="368" y="559"/>
                  </a:cubicBezTo>
                  <a:moveTo>
                    <a:pt x="168" y="489"/>
                  </a:moveTo>
                  <a:cubicBezTo>
                    <a:pt x="127" y="489"/>
                    <a:pt x="127" y="489"/>
                    <a:pt x="127" y="489"/>
                  </a:cubicBezTo>
                  <a:cubicBezTo>
                    <a:pt x="132" y="519"/>
                    <a:pt x="132" y="519"/>
                    <a:pt x="132" y="519"/>
                  </a:cubicBezTo>
                  <a:cubicBezTo>
                    <a:pt x="168" y="519"/>
                    <a:pt x="168" y="519"/>
                    <a:pt x="168" y="519"/>
                  </a:cubicBezTo>
                  <a:cubicBezTo>
                    <a:pt x="168" y="489"/>
                    <a:pt x="168" y="489"/>
                    <a:pt x="168" y="489"/>
                  </a:cubicBezTo>
                  <a:moveTo>
                    <a:pt x="377" y="489"/>
                  </a:moveTo>
                  <a:cubicBezTo>
                    <a:pt x="224" y="489"/>
                    <a:pt x="224" y="489"/>
                    <a:pt x="224" y="489"/>
                  </a:cubicBezTo>
                  <a:cubicBezTo>
                    <a:pt x="224" y="519"/>
                    <a:pt x="224" y="519"/>
                    <a:pt x="224" y="519"/>
                  </a:cubicBezTo>
                  <a:cubicBezTo>
                    <a:pt x="373" y="519"/>
                    <a:pt x="373" y="519"/>
                    <a:pt x="373" y="519"/>
                  </a:cubicBezTo>
                  <a:cubicBezTo>
                    <a:pt x="377" y="489"/>
                    <a:pt x="377" y="489"/>
                    <a:pt x="377" y="489"/>
                  </a:cubicBezTo>
                  <a:moveTo>
                    <a:pt x="168" y="318"/>
                  </a:moveTo>
                  <a:cubicBezTo>
                    <a:pt x="98" y="318"/>
                    <a:pt x="98" y="318"/>
                    <a:pt x="98" y="318"/>
                  </a:cubicBezTo>
                  <a:cubicBezTo>
                    <a:pt x="120" y="449"/>
                    <a:pt x="120" y="449"/>
                    <a:pt x="120" y="449"/>
                  </a:cubicBezTo>
                  <a:cubicBezTo>
                    <a:pt x="168" y="449"/>
                    <a:pt x="168" y="449"/>
                    <a:pt x="168" y="449"/>
                  </a:cubicBezTo>
                  <a:cubicBezTo>
                    <a:pt x="168" y="318"/>
                    <a:pt x="168" y="318"/>
                    <a:pt x="168" y="318"/>
                  </a:cubicBezTo>
                  <a:moveTo>
                    <a:pt x="398" y="318"/>
                  </a:moveTo>
                  <a:cubicBezTo>
                    <a:pt x="224" y="318"/>
                    <a:pt x="224" y="318"/>
                    <a:pt x="224" y="318"/>
                  </a:cubicBezTo>
                  <a:cubicBezTo>
                    <a:pt x="224" y="449"/>
                    <a:pt x="224" y="449"/>
                    <a:pt x="224" y="449"/>
                  </a:cubicBezTo>
                  <a:cubicBezTo>
                    <a:pt x="382" y="449"/>
                    <a:pt x="382" y="449"/>
                    <a:pt x="382" y="449"/>
                  </a:cubicBezTo>
                  <a:cubicBezTo>
                    <a:pt x="398" y="318"/>
                    <a:pt x="398" y="318"/>
                    <a:pt x="398" y="318"/>
                  </a:cubicBezTo>
                  <a:moveTo>
                    <a:pt x="406" y="249"/>
                  </a:moveTo>
                  <a:cubicBezTo>
                    <a:pt x="86" y="249"/>
                    <a:pt x="86" y="249"/>
                    <a:pt x="86" y="249"/>
                  </a:cubicBezTo>
                  <a:cubicBezTo>
                    <a:pt x="91" y="277"/>
                    <a:pt x="91" y="277"/>
                    <a:pt x="91" y="277"/>
                  </a:cubicBezTo>
                  <a:cubicBezTo>
                    <a:pt x="179" y="277"/>
                    <a:pt x="179" y="277"/>
                    <a:pt x="179" y="277"/>
                  </a:cubicBezTo>
                  <a:cubicBezTo>
                    <a:pt x="183" y="273"/>
                    <a:pt x="189" y="270"/>
                    <a:pt x="196" y="270"/>
                  </a:cubicBezTo>
                  <a:cubicBezTo>
                    <a:pt x="202" y="270"/>
                    <a:pt x="208" y="273"/>
                    <a:pt x="213" y="277"/>
                  </a:cubicBezTo>
                  <a:cubicBezTo>
                    <a:pt x="403" y="277"/>
                    <a:pt x="403" y="277"/>
                    <a:pt x="403" y="277"/>
                  </a:cubicBezTo>
                  <a:cubicBezTo>
                    <a:pt x="406" y="249"/>
                    <a:pt x="406" y="249"/>
                    <a:pt x="406" y="249"/>
                  </a:cubicBezTo>
                  <a:moveTo>
                    <a:pt x="1468" y="0"/>
                  </a:moveTo>
                  <a:cubicBezTo>
                    <a:pt x="0" y="0"/>
                    <a:pt x="0" y="0"/>
                    <a:pt x="0" y="0"/>
                  </a:cubicBezTo>
                  <a:cubicBezTo>
                    <a:pt x="0" y="1037"/>
                    <a:pt x="0" y="1037"/>
                    <a:pt x="0" y="1037"/>
                  </a:cubicBezTo>
                  <a:cubicBezTo>
                    <a:pt x="171" y="1037"/>
                    <a:pt x="171" y="1037"/>
                    <a:pt x="171" y="1037"/>
                  </a:cubicBezTo>
                  <a:cubicBezTo>
                    <a:pt x="169" y="1033"/>
                    <a:pt x="168" y="1028"/>
                    <a:pt x="168" y="1022"/>
                  </a:cubicBezTo>
                  <a:cubicBezTo>
                    <a:pt x="168" y="1022"/>
                    <a:pt x="168" y="1022"/>
                    <a:pt x="168" y="1022"/>
                  </a:cubicBezTo>
                  <a:cubicBezTo>
                    <a:pt x="168" y="1022"/>
                    <a:pt x="168" y="1022"/>
                    <a:pt x="168" y="1022"/>
                  </a:cubicBezTo>
                  <a:cubicBezTo>
                    <a:pt x="168" y="1022"/>
                    <a:pt x="168" y="1022"/>
                    <a:pt x="168" y="1022"/>
                  </a:cubicBezTo>
                  <a:cubicBezTo>
                    <a:pt x="168" y="1022"/>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1"/>
                    <a:pt x="168" y="1021"/>
                    <a:pt x="168" y="1021"/>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20"/>
                  </a:cubicBezTo>
                  <a:cubicBezTo>
                    <a:pt x="168" y="1020"/>
                    <a:pt x="168" y="1020"/>
                    <a:pt x="168" y="1019"/>
                  </a:cubicBezTo>
                  <a:cubicBezTo>
                    <a:pt x="168" y="1019"/>
                    <a:pt x="168" y="1019"/>
                    <a:pt x="168" y="1019"/>
                  </a:cubicBezTo>
                  <a:cubicBezTo>
                    <a:pt x="168" y="1019"/>
                    <a:pt x="168" y="1019"/>
                    <a:pt x="168" y="1019"/>
                  </a:cubicBezTo>
                  <a:cubicBezTo>
                    <a:pt x="168" y="1019"/>
                    <a:pt x="168" y="1019"/>
                    <a:pt x="168" y="1019"/>
                  </a:cubicBezTo>
                  <a:cubicBezTo>
                    <a:pt x="168" y="944"/>
                    <a:pt x="168" y="944"/>
                    <a:pt x="168" y="944"/>
                  </a:cubicBezTo>
                  <a:cubicBezTo>
                    <a:pt x="160" y="943"/>
                    <a:pt x="153" y="939"/>
                    <a:pt x="148" y="932"/>
                  </a:cubicBezTo>
                  <a:cubicBezTo>
                    <a:pt x="148" y="932"/>
                    <a:pt x="148" y="932"/>
                    <a:pt x="148" y="932"/>
                  </a:cubicBezTo>
                  <a:cubicBezTo>
                    <a:pt x="148" y="932"/>
                    <a:pt x="148" y="932"/>
                    <a:pt x="148" y="932"/>
                  </a:cubicBezTo>
                  <a:cubicBezTo>
                    <a:pt x="145" y="927"/>
                    <a:pt x="143" y="922"/>
                    <a:pt x="142" y="916"/>
                  </a:cubicBezTo>
                  <a:cubicBezTo>
                    <a:pt x="142" y="916"/>
                    <a:pt x="142" y="916"/>
                    <a:pt x="142" y="916"/>
                  </a:cubicBezTo>
                  <a:cubicBezTo>
                    <a:pt x="132" y="854"/>
                    <a:pt x="132" y="854"/>
                    <a:pt x="132" y="854"/>
                  </a:cubicBezTo>
                  <a:cubicBezTo>
                    <a:pt x="48" y="854"/>
                    <a:pt x="48" y="854"/>
                    <a:pt x="48" y="854"/>
                  </a:cubicBezTo>
                  <a:cubicBezTo>
                    <a:pt x="48" y="814"/>
                    <a:pt x="48" y="814"/>
                    <a:pt x="48" y="814"/>
                  </a:cubicBezTo>
                  <a:cubicBezTo>
                    <a:pt x="125" y="814"/>
                    <a:pt x="125" y="814"/>
                    <a:pt x="125" y="814"/>
                  </a:cubicBezTo>
                  <a:cubicBezTo>
                    <a:pt x="116" y="765"/>
                    <a:pt x="116" y="765"/>
                    <a:pt x="116" y="765"/>
                  </a:cubicBezTo>
                  <a:cubicBezTo>
                    <a:pt x="48" y="765"/>
                    <a:pt x="48" y="765"/>
                    <a:pt x="48" y="765"/>
                  </a:cubicBezTo>
                  <a:cubicBezTo>
                    <a:pt x="48" y="724"/>
                    <a:pt x="48" y="724"/>
                    <a:pt x="48" y="724"/>
                  </a:cubicBezTo>
                  <a:cubicBezTo>
                    <a:pt x="110" y="724"/>
                    <a:pt x="110" y="724"/>
                    <a:pt x="110" y="724"/>
                  </a:cubicBezTo>
                  <a:cubicBezTo>
                    <a:pt x="94" y="630"/>
                    <a:pt x="94" y="630"/>
                    <a:pt x="94" y="630"/>
                  </a:cubicBezTo>
                  <a:cubicBezTo>
                    <a:pt x="48" y="630"/>
                    <a:pt x="48" y="630"/>
                    <a:pt x="48" y="630"/>
                  </a:cubicBezTo>
                  <a:cubicBezTo>
                    <a:pt x="48" y="590"/>
                    <a:pt x="48" y="590"/>
                    <a:pt x="48" y="590"/>
                  </a:cubicBezTo>
                  <a:cubicBezTo>
                    <a:pt x="87" y="590"/>
                    <a:pt x="87" y="590"/>
                    <a:pt x="87" y="590"/>
                  </a:cubicBezTo>
                  <a:cubicBezTo>
                    <a:pt x="82" y="559"/>
                    <a:pt x="82" y="559"/>
                    <a:pt x="82" y="559"/>
                  </a:cubicBezTo>
                  <a:cubicBezTo>
                    <a:pt x="48" y="559"/>
                    <a:pt x="48" y="559"/>
                    <a:pt x="48" y="559"/>
                  </a:cubicBezTo>
                  <a:cubicBezTo>
                    <a:pt x="48" y="519"/>
                    <a:pt x="48" y="519"/>
                    <a:pt x="48" y="519"/>
                  </a:cubicBezTo>
                  <a:cubicBezTo>
                    <a:pt x="75" y="519"/>
                    <a:pt x="75" y="519"/>
                    <a:pt x="75" y="519"/>
                  </a:cubicBezTo>
                  <a:cubicBezTo>
                    <a:pt x="70" y="489"/>
                    <a:pt x="70" y="489"/>
                    <a:pt x="70" y="489"/>
                  </a:cubicBezTo>
                  <a:cubicBezTo>
                    <a:pt x="48" y="489"/>
                    <a:pt x="48" y="489"/>
                    <a:pt x="48" y="489"/>
                  </a:cubicBezTo>
                  <a:cubicBezTo>
                    <a:pt x="48" y="449"/>
                    <a:pt x="48" y="449"/>
                    <a:pt x="48" y="449"/>
                  </a:cubicBezTo>
                  <a:cubicBezTo>
                    <a:pt x="63" y="449"/>
                    <a:pt x="63" y="449"/>
                    <a:pt x="63" y="449"/>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3" y="218"/>
                    <a:pt x="23" y="218"/>
                    <a:pt x="23" y="218"/>
                  </a:cubicBezTo>
                  <a:cubicBezTo>
                    <a:pt x="20" y="199"/>
                    <a:pt x="30" y="180"/>
                    <a:pt x="45" y="176"/>
                  </a:cubicBezTo>
                  <a:cubicBezTo>
                    <a:pt x="47" y="175"/>
                    <a:pt x="49" y="175"/>
                    <a:pt x="51" y="175"/>
                  </a:cubicBezTo>
                  <a:cubicBezTo>
                    <a:pt x="64" y="175"/>
                    <a:pt x="75" y="186"/>
                    <a:pt x="78" y="203"/>
                  </a:cubicBezTo>
                  <a:cubicBezTo>
                    <a:pt x="78" y="203"/>
                    <a:pt x="78" y="203"/>
                    <a:pt x="78" y="203"/>
                  </a:cubicBezTo>
                  <a:cubicBezTo>
                    <a:pt x="79" y="209"/>
                    <a:pt x="79" y="209"/>
                    <a:pt x="79" y="209"/>
                  </a:cubicBezTo>
                  <a:cubicBezTo>
                    <a:pt x="411" y="209"/>
                    <a:pt x="411" y="209"/>
                    <a:pt x="411" y="209"/>
                  </a:cubicBezTo>
                  <a:cubicBezTo>
                    <a:pt x="416" y="165"/>
                    <a:pt x="416" y="165"/>
                    <a:pt x="416" y="165"/>
                  </a:cubicBezTo>
                  <a:cubicBezTo>
                    <a:pt x="417" y="158"/>
                    <a:pt x="420" y="152"/>
                    <a:pt x="424" y="146"/>
                  </a:cubicBezTo>
                  <a:cubicBezTo>
                    <a:pt x="424" y="146"/>
                    <a:pt x="424" y="146"/>
                    <a:pt x="424" y="146"/>
                  </a:cubicBezTo>
                  <a:cubicBezTo>
                    <a:pt x="424" y="146"/>
                    <a:pt x="424" y="146"/>
                    <a:pt x="424" y="146"/>
                  </a:cubicBezTo>
                  <a:cubicBezTo>
                    <a:pt x="429" y="139"/>
                    <a:pt x="436" y="135"/>
                    <a:pt x="444" y="135"/>
                  </a:cubicBezTo>
                  <a:cubicBezTo>
                    <a:pt x="446" y="135"/>
                    <a:pt x="447" y="135"/>
                    <a:pt x="448" y="135"/>
                  </a:cubicBezTo>
                  <a:cubicBezTo>
                    <a:pt x="463" y="138"/>
                    <a:pt x="473" y="154"/>
                    <a:pt x="472" y="172"/>
                  </a:cubicBezTo>
                  <a:cubicBezTo>
                    <a:pt x="472" y="172"/>
                    <a:pt x="472" y="172"/>
                    <a:pt x="472" y="172"/>
                  </a:cubicBezTo>
                  <a:cubicBezTo>
                    <a:pt x="472" y="172"/>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3"/>
                    <a:pt x="472" y="173"/>
                    <a:pt x="472" y="173"/>
                  </a:cubicBezTo>
                  <a:cubicBezTo>
                    <a:pt x="472" y="174"/>
                    <a:pt x="472" y="175"/>
                    <a:pt x="472" y="175"/>
                  </a:cubicBezTo>
                  <a:cubicBezTo>
                    <a:pt x="472" y="175"/>
                    <a:pt x="472" y="175"/>
                    <a:pt x="472" y="175"/>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72" y="176"/>
                    <a:pt x="472" y="176"/>
                    <a:pt x="472" y="176"/>
                  </a:cubicBezTo>
                  <a:cubicBezTo>
                    <a:pt x="468" y="209"/>
                    <a:pt x="468" y="209"/>
                    <a:pt x="468" y="209"/>
                  </a:cubicBezTo>
                  <a:cubicBezTo>
                    <a:pt x="665" y="209"/>
                    <a:pt x="665" y="209"/>
                    <a:pt x="665" y="209"/>
                  </a:cubicBezTo>
                  <a:cubicBezTo>
                    <a:pt x="665" y="249"/>
                    <a:pt x="665" y="249"/>
                    <a:pt x="665" y="249"/>
                  </a:cubicBezTo>
                  <a:cubicBezTo>
                    <a:pt x="463" y="249"/>
                    <a:pt x="463" y="249"/>
                    <a:pt x="463" y="249"/>
                  </a:cubicBezTo>
                  <a:cubicBezTo>
                    <a:pt x="460" y="277"/>
                    <a:pt x="460" y="277"/>
                    <a:pt x="460" y="277"/>
                  </a:cubicBezTo>
                  <a:cubicBezTo>
                    <a:pt x="665" y="277"/>
                    <a:pt x="665" y="277"/>
                    <a:pt x="665" y="277"/>
                  </a:cubicBezTo>
                  <a:cubicBezTo>
                    <a:pt x="665" y="318"/>
                    <a:pt x="665" y="318"/>
                    <a:pt x="665" y="318"/>
                  </a:cubicBezTo>
                  <a:cubicBezTo>
                    <a:pt x="455" y="318"/>
                    <a:pt x="455" y="318"/>
                    <a:pt x="455" y="318"/>
                  </a:cubicBezTo>
                  <a:cubicBezTo>
                    <a:pt x="439" y="449"/>
                    <a:pt x="439" y="449"/>
                    <a:pt x="439" y="449"/>
                  </a:cubicBezTo>
                  <a:cubicBezTo>
                    <a:pt x="665" y="449"/>
                    <a:pt x="665" y="449"/>
                    <a:pt x="665" y="449"/>
                  </a:cubicBezTo>
                  <a:cubicBezTo>
                    <a:pt x="665" y="489"/>
                    <a:pt x="665" y="489"/>
                    <a:pt x="665" y="489"/>
                  </a:cubicBezTo>
                  <a:cubicBezTo>
                    <a:pt x="434" y="489"/>
                    <a:pt x="434" y="489"/>
                    <a:pt x="434" y="489"/>
                  </a:cubicBezTo>
                  <a:cubicBezTo>
                    <a:pt x="430" y="519"/>
                    <a:pt x="430" y="519"/>
                    <a:pt x="430" y="519"/>
                  </a:cubicBezTo>
                  <a:cubicBezTo>
                    <a:pt x="665" y="519"/>
                    <a:pt x="665" y="519"/>
                    <a:pt x="665" y="519"/>
                  </a:cubicBezTo>
                  <a:cubicBezTo>
                    <a:pt x="665" y="559"/>
                    <a:pt x="665" y="559"/>
                    <a:pt x="665" y="559"/>
                  </a:cubicBezTo>
                  <a:cubicBezTo>
                    <a:pt x="425" y="559"/>
                    <a:pt x="425" y="559"/>
                    <a:pt x="425" y="559"/>
                  </a:cubicBezTo>
                  <a:cubicBezTo>
                    <a:pt x="421" y="590"/>
                    <a:pt x="421" y="590"/>
                    <a:pt x="421" y="590"/>
                  </a:cubicBezTo>
                  <a:cubicBezTo>
                    <a:pt x="665" y="590"/>
                    <a:pt x="665" y="590"/>
                    <a:pt x="665" y="590"/>
                  </a:cubicBezTo>
                  <a:cubicBezTo>
                    <a:pt x="665" y="630"/>
                    <a:pt x="665" y="630"/>
                    <a:pt x="665" y="630"/>
                  </a:cubicBezTo>
                  <a:cubicBezTo>
                    <a:pt x="416" y="630"/>
                    <a:pt x="416" y="630"/>
                    <a:pt x="416" y="630"/>
                  </a:cubicBezTo>
                  <a:cubicBezTo>
                    <a:pt x="405" y="724"/>
                    <a:pt x="405" y="724"/>
                    <a:pt x="405" y="724"/>
                  </a:cubicBezTo>
                  <a:cubicBezTo>
                    <a:pt x="665" y="724"/>
                    <a:pt x="665" y="724"/>
                    <a:pt x="665" y="724"/>
                  </a:cubicBezTo>
                  <a:cubicBezTo>
                    <a:pt x="665" y="765"/>
                    <a:pt x="665" y="765"/>
                    <a:pt x="665" y="765"/>
                  </a:cubicBezTo>
                  <a:cubicBezTo>
                    <a:pt x="400" y="765"/>
                    <a:pt x="400" y="765"/>
                    <a:pt x="400" y="765"/>
                  </a:cubicBezTo>
                  <a:cubicBezTo>
                    <a:pt x="394" y="814"/>
                    <a:pt x="394" y="814"/>
                    <a:pt x="394" y="814"/>
                  </a:cubicBezTo>
                  <a:cubicBezTo>
                    <a:pt x="665" y="814"/>
                    <a:pt x="665" y="814"/>
                    <a:pt x="665" y="814"/>
                  </a:cubicBezTo>
                  <a:cubicBezTo>
                    <a:pt x="665" y="854"/>
                    <a:pt x="665" y="854"/>
                    <a:pt x="665" y="854"/>
                  </a:cubicBezTo>
                  <a:cubicBezTo>
                    <a:pt x="389" y="854"/>
                    <a:pt x="389" y="854"/>
                    <a:pt x="389" y="854"/>
                  </a:cubicBezTo>
                  <a:cubicBezTo>
                    <a:pt x="386" y="881"/>
                    <a:pt x="386" y="881"/>
                    <a:pt x="386" y="881"/>
                  </a:cubicBezTo>
                  <a:cubicBezTo>
                    <a:pt x="386" y="881"/>
                    <a:pt x="386" y="881"/>
                    <a:pt x="386" y="881"/>
                  </a:cubicBezTo>
                  <a:cubicBezTo>
                    <a:pt x="385" y="890"/>
                    <a:pt x="382" y="898"/>
                    <a:pt x="377" y="903"/>
                  </a:cubicBezTo>
                  <a:cubicBezTo>
                    <a:pt x="373" y="907"/>
                    <a:pt x="368" y="910"/>
                    <a:pt x="363" y="911"/>
                  </a:cubicBezTo>
                  <a:cubicBezTo>
                    <a:pt x="362" y="912"/>
                    <a:pt x="361" y="912"/>
                    <a:pt x="360" y="912"/>
                  </a:cubicBezTo>
                  <a:cubicBezTo>
                    <a:pt x="360" y="912"/>
                    <a:pt x="359" y="912"/>
                    <a:pt x="358" y="912"/>
                  </a:cubicBezTo>
                  <a:cubicBezTo>
                    <a:pt x="357" y="912"/>
                    <a:pt x="355" y="912"/>
                    <a:pt x="354" y="911"/>
                  </a:cubicBezTo>
                  <a:cubicBezTo>
                    <a:pt x="339" y="908"/>
                    <a:pt x="328" y="890"/>
                    <a:pt x="330" y="871"/>
                  </a:cubicBezTo>
                  <a:cubicBezTo>
                    <a:pt x="330" y="871"/>
                    <a:pt x="330" y="871"/>
                    <a:pt x="330" y="871"/>
                  </a:cubicBezTo>
                  <a:cubicBezTo>
                    <a:pt x="330" y="871"/>
                    <a:pt x="330" y="871"/>
                    <a:pt x="330" y="871"/>
                  </a:cubicBezTo>
                  <a:cubicBezTo>
                    <a:pt x="330" y="871"/>
                    <a:pt x="330" y="870"/>
                    <a:pt x="330" y="870"/>
                  </a:cubicBezTo>
                  <a:cubicBezTo>
                    <a:pt x="332" y="854"/>
                    <a:pt x="332" y="854"/>
                    <a:pt x="332" y="854"/>
                  </a:cubicBezTo>
                  <a:cubicBezTo>
                    <a:pt x="224" y="854"/>
                    <a:pt x="224" y="854"/>
                    <a:pt x="224" y="854"/>
                  </a:cubicBezTo>
                  <a:cubicBezTo>
                    <a:pt x="224" y="1019"/>
                    <a:pt x="224" y="1019"/>
                    <a:pt x="224" y="1019"/>
                  </a:cubicBezTo>
                  <a:cubicBezTo>
                    <a:pt x="224" y="1019"/>
                    <a:pt x="224" y="1019"/>
                    <a:pt x="224" y="1019"/>
                  </a:cubicBezTo>
                  <a:cubicBezTo>
                    <a:pt x="224" y="1019"/>
                    <a:pt x="224" y="1019"/>
                    <a:pt x="224" y="1019"/>
                  </a:cubicBezTo>
                  <a:cubicBezTo>
                    <a:pt x="224" y="1019"/>
                    <a:pt x="224" y="1019"/>
                    <a:pt x="224" y="1019"/>
                  </a:cubicBezTo>
                  <a:cubicBezTo>
                    <a:pt x="224" y="1019"/>
                    <a:pt x="224" y="1019"/>
                    <a:pt x="224" y="1019"/>
                  </a:cubicBezTo>
                  <a:cubicBezTo>
                    <a:pt x="224" y="1026"/>
                    <a:pt x="223" y="1032"/>
                    <a:pt x="220" y="1037"/>
                  </a:cubicBezTo>
                  <a:cubicBezTo>
                    <a:pt x="1526" y="1037"/>
                    <a:pt x="1526" y="1037"/>
                    <a:pt x="1526" y="1037"/>
                  </a:cubicBezTo>
                  <a:cubicBezTo>
                    <a:pt x="1468" y="1037"/>
                    <a:pt x="1468" y="1037"/>
                    <a:pt x="1468" y="1037"/>
                  </a:cubicBezTo>
                  <a:cubicBezTo>
                    <a:pt x="1468" y="0"/>
                    <a:pt x="1468" y="0"/>
                    <a:pt x="1468" y="0"/>
                  </a:cubicBezTo>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2" name="ïSlïḍé"/>
            <p:cNvSpPr/>
            <p:nvPr/>
          </p:nvSpPr>
          <p:spPr bwMode="auto">
            <a:xfrm>
              <a:off x="6384925" y="369888"/>
              <a:ext cx="889000" cy="60325"/>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3" name="íṩḷïḑé"/>
            <p:cNvSpPr/>
            <p:nvPr/>
          </p:nvSpPr>
          <p:spPr bwMode="auto">
            <a:xfrm>
              <a:off x="6384925" y="504825"/>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4" name="íslïḍê"/>
            <p:cNvSpPr/>
            <p:nvPr/>
          </p:nvSpPr>
          <p:spPr bwMode="auto">
            <a:xfrm>
              <a:off x="6357938" y="663575"/>
              <a:ext cx="889000" cy="57150"/>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5" name="ïṣḷîďê"/>
            <p:cNvSpPr/>
            <p:nvPr/>
          </p:nvSpPr>
          <p:spPr bwMode="auto">
            <a:xfrm>
              <a:off x="6357938" y="781050"/>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6" name="iśļiďè"/>
            <p:cNvSpPr/>
            <p:nvPr/>
          </p:nvSpPr>
          <p:spPr bwMode="auto">
            <a:xfrm>
              <a:off x="6357938" y="911225"/>
              <a:ext cx="889000" cy="57150"/>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7" name="íśľíḋe"/>
            <p:cNvSpPr/>
            <p:nvPr/>
          </p:nvSpPr>
          <p:spPr bwMode="auto">
            <a:xfrm>
              <a:off x="6357938" y="1112838"/>
              <a:ext cx="889000"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8" name="íŝlïḍê"/>
            <p:cNvSpPr/>
            <p:nvPr/>
          </p:nvSpPr>
          <p:spPr bwMode="auto">
            <a:xfrm>
              <a:off x="7331075" y="292100"/>
              <a:ext cx="82550" cy="149542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29" name="ïş1iḑe"/>
            <p:cNvSpPr/>
            <p:nvPr/>
          </p:nvSpPr>
          <p:spPr bwMode="auto">
            <a:xfrm>
              <a:off x="7331075" y="292100"/>
              <a:ext cx="825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0" name="i$1íḓe"/>
            <p:cNvSpPr/>
            <p:nvPr/>
          </p:nvSpPr>
          <p:spPr bwMode="auto">
            <a:xfrm>
              <a:off x="5280025" y="369888"/>
              <a:ext cx="890588" cy="60325"/>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1" name="iśľîḍè"/>
            <p:cNvSpPr/>
            <p:nvPr/>
          </p:nvSpPr>
          <p:spPr bwMode="auto">
            <a:xfrm>
              <a:off x="5280025" y="593725"/>
              <a:ext cx="890588" cy="57150"/>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2" name="í$ḻiďê"/>
            <p:cNvSpPr/>
            <p:nvPr/>
          </p:nvSpPr>
          <p:spPr bwMode="auto">
            <a:xfrm>
              <a:off x="5280025" y="593725"/>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3" name="ïṡḻîḍe"/>
            <p:cNvSpPr/>
            <p:nvPr/>
          </p:nvSpPr>
          <p:spPr bwMode="auto">
            <a:xfrm>
              <a:off x="5280025" y="692150"/>
              <a:ext cx="890588" cy="58738"/>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4" name="îṡḻîḋê"/>
            <p:cNvSpPr/>
            <p:nvPr/>
          </p:nvSpPr>
          <p:spPr bwMode="auto">
            <a:xfrm>
              <a:off x="5280025" y="692150"/>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5" name="isḷide"/>
            <p:cNvSpPr/>
            <p:nvPr/>
          </p:nvSpPr>
          <p:spPr bwMode="auto">
            <a:xfrm>
              <a:off x="5280025" y="939800"/>
              <a:ext cx="890588" cy="57150"/>
            </a:xfrm>
            <a:prstGeom prst="rect">
              <a:avLst/>
            </a:prstGeom>
            <a:solidFill>
              <a:srgbClr val="E74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6" name="ïṥḷïḍè"/>
            <p:cNvSpPr/>
            <p:nvPr/>
          </p:nvSpPr>
          <p:spPr bwMode="auto">
            <a:xfrm>
              <a:off x="5280025" y="9398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7" name="îšlïḍe"/>
            <p:cNvSpPr/>
            <p:nvPr/>
          </p:nvSpPr>
          <p:spPr bwMode="auto">
            <a:xfrm>
              <a:off x="5280025" y="1041400"/>
              <a:ext cx="890588" cy="57150"/>
            </a:xfrm>
            <a:prstGeom prst="rect">
              <a:avLst/>
            </a:prstGeom>
            <a:solidFill>
              <a:srgbClr val="0E8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8" name="ïṧ1íḋe"/>
            <p:cNvSpPr/>
            <p:nvPr/>
          </p:nvSpPr>
          <p:spPr bwMode="auto">
            <a:xfrm>
              <a:off x="5280025" y="10414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39" name="íṣḻïḑè"/>
            <p:cNvSpPr/>
            <p:nvPr/>
          </p:nvSpPr>
          <p:spPr bwMode="auto">
            <a:xfrm>
              <a:off x="5280025" y="1143000"/>
              <a:ext cx="890588" cy="57150"/>
            </a:xfrm>
            <a:prstGeom prst="rect">
              <a:avLst/>
            </a:prstGeom>
            <a:solidFill>
              <a:srgbClr val="0E8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0" name="iṥ1îḍè"/>
            <p:cNvSpPr/>
            <p:nvPr/>
          </p:nvSpPr>
          <p:spPr bwMode="auto">
            <a:xfrm>
              <a:off x="5280025" y="1143000"/>
              <a:ext cx="8905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1" name="îS1ïḋè"/>
            <p:cNvSpPr/>
            <p:nvPr/>
          </p:nvSpPr>
          <p:spPr bwMode="auto">
            <a:xfrm>
              <a:off x="5280025" y="1336675"/>
              <a:ext cx="890588"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2" name="ïSḻíďè"/>
            <p:cNvSpPr/>
            <p:nvPr/>
          </p:nvSpPr>
          <p:spPr bwMode="auto">
            <a:xfrm>
              <a:off x="5280025" y="1336675"/>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3" name="ïṧḻîḓè"/>
            <p:cNvSpPr/>
            <p:nvPr/>
          </p:nvSpPr>
          <p:spPr bwMode="auto">
            <a:xfrm>
              <a:off x="5280025" y="1465263"/>
              <a:ext cx="890588" cy="58738"/>
            </a:xfrm>
            <a:prstGeom prst="rect">
              <a:avLst/>
            </a:prstGeom>
            <a:solidFill>
              <a:srgbClr val="16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4" name="ïŝḷîďé"/>
            <p:cNvSpPr/>
            <p:nvPr/>
          </p:nvSpPr>
          <p:spPr bwMode="auto">
            <a:xfrm>
              <a:off x="5280025" y="1465263"/>
              <a:ext cx="890588"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5" name="işḻíḑê"/>
            <p:cNvSpPr/>
            <p:nvPr/>
          </p:nvSpPr>
          <p:spPr bwMode="auto">
            <a:xfrm>
              <a:off x="5240338" y="539750"/>
              <a:ext cx="258763" cy="1117600"/>
            </a:xfrm>
            <a:custGeom>
              <a:avLst/>
              <a:gdLst>
                <a:gd name="T0" fmla="*/ 177 w 180"/>
                <a:gd name="T1" fmla="*/ 729 h 776"/>
                <a:gd name="T2" fmla="*/ 155 w 180"/>
                <a:gd name="T3" fmla="*/ 772 h 776"/>
                <a:gd name="T4" fmla="*/ 122 w 180"/>
                <a:gd name="T5" fmla="*/ 745 h 776"/>
                <a:gd name="T6" fmla="*/ 3 w 180"/>
                <a:gd name="T7" fmla="*/ 47 h 776"/>
                <a:gd name="T8" fmla="*/ 25 w 180"/>
                <a:gd name="T9" fmla="*/ 5 h 776"/>
                <a:gd name="T10" fmla="*/ 58 w 180"/>
                <a:gd name="T11" fmla="*/ 32 h 776"/>
                <a:gd name="T12" fmla="*/ 177 w 180"/>
                <a:gd name="T13" fmla="*/ 729 h 776"/>
              </a:gdLst>
              <a:ahLst/>
              <a:cxnLst>
                <a:cxn ang="0">
                  <a:pos x="T0" y="T1"/>
                </a:cxn>
                <a:cxn ang="0">
                  <a:pos x="T2" y="T3"/>
                </a:cxn>
                <a:cxn ang="0">
                  <a:pos x="T4" y="T5"/>
                </a:cxn>
                <a:cxn ang="0">
                  <a:pos x="T6" y="T7"/>
                </a:cxn>
                <a:cxn ang="0">
                  <a:pos x="T8" y="T9"/>
                </a:cxn>
                <a:cxn ang="0">
                  <a:pos x="T10" y="T11"/>
                </a:cxn>
                <a:cxn ang="0">
                  <a:pos x="T12" y="T13"/>
                </a:cxn>
              </a:cxnLst>
              <a:rect l="0" t="0" r="r" b="b"/>
              <a:pathLst>
                <a:path w="180" h="776">
                  <a:moveTo>
                    <a:pt x="177" y="729"/>
                  </a:moveTo>
                  <a:cubicBezTo>
                    <a:pt x="180" y="749"/>
                    <a:pt x="171" y="768"/>
                    <a:pt x="155" y="772"/>
                  </a:cubicBezTo>
                  <a:cubicBezTo>
                    <a:pt x="140" y="776"/>
                    <a:pt x="125" y="764"/>
                    <a:pt x="122" y="745"/>
                  </a:cubicBezTo>
                  <a:cubicBezTo>
                    <a:pt x="3" y="47"/>
                    <a:pt x="3" y="47"/>
                    <a:pt x="3" y="47"/>
                  </a:cubicBezTo>
                  <a:cubicBezTo>
                    <a:pt x="0" y="28"/>
                    <a:pt x="10" y="9"/>
                    <a:pt x="25" y="5"/>
                  </a:cubicBezTo>
                  <a:cubicBezTo>
                    <a:pt x="40" y="0"/>
                    <a:pt x="55" y="13"/>
                    <a:pt x="58" y="32"/>
                  </a:cubicBezTo>
                  <a:cubicBezTo>
                    <a:pt x="177" y="729"/>
                    <a:pt x="177" y="729"/>
                    <a:pt x="177" y="729"/>
                  </a:cubicBezTo>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6" name="ísľïḋè"/>
            <p:cNvSpPr/>
            <p:nvPr/>
          </p:nvSpPr>
          <p:spPr bwMode="auto">
            <a:xfrm>
              <a:off x="5284788" y="544513"/>
              <a:ext cx="168275" cy="985838"/>
            </a:xfrm>
            <a:custGeom>
              <a:avLst/>
              <a:gdLst>
                <a:gd name="T0" fmla="*/ 0 w 117"/>
                <a:gd name="T1" fmla="*/ 0 h 684"/>
                <a:gd name="T2" fmla="*/ 117 w 117"/>
                <a:gd name="T3" fmla="*/ 684 h 684"/>
                <a:gd name="T4" fmla="*/ 117 w 117"/>
                <a:gd name="T5" fmla="*/ 554 h 684"/>
                <a:gd name="T6" fmla="*/ 116 w 117"/>
                <a:gd name="T7" fmla="*/ 549 h 684"/>
                <a:gd name="T8" fmla="*/ 100 w 117"/>
                <a:gd name="T9" fmla="*/ 455 h 684"/>
                <a:gd name="T10" fmla="*/ 93 w 117"/>
                <a:gd name="T11" fmla="*/ 415 h 684"/>
                <a:gd name="T12" fmla="*/ 88 w 117"/>
                <a:gd name="T13" fmla="*/ 384 h 684"/>
                <a:gd name="T14" fmla="*/ 81 w 117"/>
                <a:gd name="T15" fmla="*/ 344 h 684"/>
                <a:gd name="T16" fmla="*/ 76 w 117"/>
                <a:gd name="T17" fmla="*/ 314 h 684"/>
                <a:gd name="T18" fmla="*/ 69 w 117"/>
                <a:gd name="T19" fmla="*/ 274 h 684"/>
                <a:gd name="T20" fmla="*/ 47 w 117"/>
                <a:gd name="T21" fmla="*/ 143 h 684"/>
                <a:gd name="T22" fmla="*/ 40 w 117"/>
                <a:gd name="T23" fmla="*/ 102 h 684"/>
                <a:gd name="T24" fmla="*/ 35 w 117"/>
                <a:gd name="T25" fmla="*/ 74 h 684"/>
                <a:gd name="T26" fmla="*/ 28 w 117"/>
                <a:gd name="T27" fmla="*/ 34 h 684"/>
                <a:gd name="T28" fmla="*/ 27 w 117"/>
                <a:gd name="T29" fmla="*/ 28 h 684"/>
                <a:gd name="T30" fmla="*/ 27 w 117"/>
                <a:gd name="T31" fmla="*/ 28 h 684"/>
                <a:gd name="T32" fmla="*/ 0 w 117"/>
                <a:gd name="T3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684">
                  <a:moveTo>
                    <a:pt x="0" y="0"/>
                  </a:moveTo>
                  <a:cubicBezTo>
                    <a:pt x="117" y="684"/>
                    <a:pt x="117" y="684"/>
                    <a:pt x="117" y="684"/>
                  </a:cubicBezTo>
                  <a:cubicBezTo>
                    <a:pt x="117" y="554"/>
                    <a:pt x="117" y="554"/>
                    <a:pt x="117" y="554"/>
                  </a:cubicBezTo>
                  <a:cubicBezTo>
                    <a:pt x="116" y="549"/>
                    <a:pt x="116" y="549"/>
                    <a:pt x="116" y="549"/>
                  </a:cubicBezTo>
                  <a:cubicBezTo>
                    <a:pt x="100" y="455"/>
                    <a:pt x="100" y="455"/>
                    <a:pt x="100" y="455"/>
                  </a:cubicBezTo>
                  <a:cubicBezTo>
                    <a:pt x="93" y="415"/>
                    <a:pt x="93" y="415"/>
                    <a:pt x="93" y="415"/>
                  </a:cubicBezTo>
                  <a:cubicBezTo>
                    <a:pt x="88" y="384"/>
                    <a:pt x="88" y="384"/>
                    <a:pt x="88" y="384"/>
                  </a:cubicBezTo>
                  <a:cubicBezTo>
                    <a:pt x="81" y="344"/>
                    <a:pt x="81" y="344"/>
                    <a:pt x="81" y="344"/>
                  </a:cubicBezTo>
                  <a:cubicBezTo>
                    <a:pt x="76" y="314"/>
                    <a:pt x="76" y="314"/>
                    <a:pt x="76" y="314"/>
                  </a:cubicBezTo>
                  <a:cubicBezTo>
                    <a:pt x="69" y="274"/>
                    <a:pt x="69" y="274"/>
                    <a:pt x="69" y="274"/>
                  </a:cubicBezTo>
                  <a:cubicBezTo>
                    <a:pt x="47" y="143"/>
                    <a:pt x="47" y="143"/>
                    <a:pt x="47" y="143"/>
                  </a:cubicBezTo>
                  <a:cubicBezTo>
                    <a:pt x="40" y="102"/>
                    <a:pt x="40" y="102"/>
                    <a:pt x="40" y="102"/>
                  </a:cubicBezTo>
                  <a:cubicBezTo>
                    <a:pt x="35" y="74"/>
                    <a:pt x="35" y="74"/>
                    <a:pt x="35" y="74"/>
                  </a:cubicBezTo>
                  <a:cubicBezTo>
                    <a:pt x="28" y="34"/>
                    <a:pt x="28" y="34"/>
                    <a:pt x="28" y="34"/>
                  </a:cubicBezTo>
                  <a:cubicBezTo>
                    <a:pt x="27" y="28"/>
                    <a:pt x="27" y="28"/>
                    <a:pt x="27" y="28"/>
                  </a:cubicBezTo>
                  <a:cubicBezTo>
                    <a:pt x="27" y="28"/>
                    <a:pt x="27" y="28"/>
                    <a:pt x="27" y="28"/>
                  </a:cubicBezTo>
                  <a:cubicBezTo>
                    <a:pt x="24" y="11"/>
                    <a:pt x="13" y="0"/>
                    <a:pt x="0" y="0"/>
                  </a:cubicBezTo>
                </a:path>
              </a:pathLst>
            </a:custGeom>
            <a:solidFill>
              <a:srgbClr val="323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7" name="iSļîḍe"/>
            <p:cNvSpPr/>
            <p:nvPr/>
          </p:nvSpPr>
          <p:spPr bwMode="auto">
            <a:xfrm>
              <a:off x="5322888" y="612775"/>
              <a:ext cx="80963" cy="312738"/>
            </a:xfrm>
            <a:custGeom>
              <a:avLst/>
              <a:gdLst>
                <a:gd name="T0" fmla="*/ 55 w 57"/>
                <a:gd name="T1" fmla="*/ 197 h 217"/>
                <a:gd name="T2" fmla="*/ 46 w 57"/>
                <a:gd name="T3" fmla="*/ 215 h 217"/>
                <a:gd name="T4" fmla="*/ 32 w 57"/>
                <a:gd name="T5" fmla="*/ 204 h 217"/>
                <a:gd name="T6" fmla="*/ 1 w 57"/>
                <a:gd name="T7" fmla="*/ 20 h 217"/>
                <a:gd name="T8" fmla="*/ 10 w 57"/>
                <a:gd name="T9" fmla="*/ 2 h 217"/>
                <a:gd name="T10" fmla="*/ 24 w 57"/>
                <a:gd name="T11" fmla="*/ 14 h 217"/>
                <a:gd name="T12" fmla="*/ 55 w 57"/>
                <a:gd name="T13" fmla="*/ 197 h 217"/>
              </a:gdLst>
              <a:ahLst/>
              <a:cxnLst>
                <a:cxn ang="0">
                  <a:pos x="T0" y="T1"/>
                </a:cxn>
                <a:cxn ang="0">
                  <a:pos x="T2" y="T3"/>
                </a:cxn>
                <a:cxn ang="0">
                  <a:pos x="T4" y="T5"/>
                </a:cxn>
                <a:cxn ang="0">
                  <a:pos x="T6" y="T7"/>
                </a:cxn>
                <a:cxn ang="0">
                  <a:pos x="T8" y="T9"/>
                </a:cxn>
                <a:cxn ang="0">
                  <a:pos x="T10" y="T11"/>
                </a:cxn>
                <a:cxn ang="0">
                  <a:pos x="T12" y="T13"/>
                </a:cxn>
              </a:cxnLst>
              <a:rect l="0" t="0" r="r" b="b"/>
              <a:pathLst>
                <a:path w="57" h="217">
                  <a:moveTo>
                    <a:pt x="55" y="197"/>
                  </a:moveTo>
                  <a:cubicBezTo>
                    <a:pt x="57" y="205"/>
                    <a:pt x="53" y="213"/>
                    <a:pt x="46" y="215"/>
                  </a:cubicBezTo>
                  <a:cubicBezTo>
                    <a:pt x="40" y="217"/>
                    <a:pt x="34" y="212"/>
                    <a:pt x="32" y="204"/>
                  </a:cubicBezTo>
                  <a:cubicBezTo>
                    <a:pt x="1" y="20"/>
                    <a:pt x="1" y="20"/>
                    <a:pt x="1" y="20"/>
                  </a:cubicBezTo>
                  <a:cubicBezTo>
                    <a:pt x="0" y="12"/>
                    <a:pt x="4" y="4"/>
                    <a:pt x="10" y="2"/>
                  </a:cubicBezTo>
                  <a:cubicBezTo>
                    <a:pt x="17" y="0"/>
                    <a:pt x="23" y="5"/>
                    <a:pt x="24" y="14"/>
                  </a:cubicBezTo>
                  <a:lnTo>
                    <a:pt x="55" y="197"/>
                  </a:lnTo>
                  <a:close/>
                </a:path>
              </a:pathLst>
            </a:custGeom>
            <a:solidFill>
              <a:srgbClr val="7575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8" name="íšḷídê"/>
            <p:cNvSpPr/>
            <p:nvPr/>
          </p:nvSpPr>
          <p:spPr bwMode="auto">
            <a:xfrm>
              <a:off x="5245100" y="606425"/>
              <a:ext cx="179388" cy="1030288"/>
            </a:xfrm>
            <a:custGeom>
              <a:avLst/>
              <a:gdLst>
                <a:gd name="T0" fmla="*/ 125 w 125"/>
                <a:gd name="T1" fmla="*/ 714 h 714"/>
                <a:gd name="T2" fmla="*/ 125 w 125"/>
                <a:gd name="T3" fmla="*/ 714 h 714"/>
                <a:gd name="T4" fmla="*/ 125 w 125"/>
                <a:gd name="T5" fmla="*/ 714 h 714"/>
                <a:gd name="T6" fmla="*/ 119 w 125"/>
                <a:gd name="T7" fmla="*/ 698 h 714"/>
                <a:gd name="T8" fmla="*/ 125 w 125"/>
                <a:gd name="T9" fmla="*/ 714 h 714"/>
                <a:gd name="T10" fmla="*/ 119 w 125"/>
                <a:gd name="T11" fmla="*/ 698 h 714"/>
                <a:gd name="T12" fmla="*/ 0 w 125"/>
                <a:gd name="T13" fmla="*/ 0 h 714"/>
                <a:gd name="T14" fmla="*/ 0 w 125"/>
                <a:gd name="T15" fmla="*/ 0 h 714"/>
                <a:gd name="T16" fmla="*/ 0 w 125"/>
                <a:gd name="T17" fmla="*/ 0 h 714"/>
                <a:gd name="T18" fmla="*/ 0 w 125"/>
                <a:gd name="T19" fmla="*/ 0 h 714"/>
                <a:gd name="T20" fmla="*/ 0 w 125"/>
                <a:gd name="T21" fmla="*/ 0 h 714"/>
                <a:gd name="T22" fmla="*/ 0 w 125"/>
                <a:gd name="T23" fmla="*/ 0 h 714"/>
                <a:gd name="T24" fmla="*/ 0 w 125"/>
                <a:gd name="T25" fmla="*/ 0 h 714"/>
                <a:gd name="T26" fmla="*/ 0 w 125"/>
                <a:gd name="T27" fmla="*/ 0 h 714"/>
                <a:gd name="T28" fmla="*/ 0 w 125"/>
                <a:gd name="T29"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714">
                  <a:moveTo>
                    <a:pt x="125" y="714"/>
                  </a:moveTo>
                  <a:cubicBezTo>
                    <a:pt x="125" y="714"/>
                    <a:pt x="125" y="714"/>
                    <a:pt x="125" y="714"/>
                  </a:cubicBezTo>
                  <a:cubicBezTo>
                    <a:pt x="125" y="714"/>
                    <a:pt x="125" y="714"/>
                    <a:pt x="125" y="714"/>
                  </a:cubicBezTo>
                  <a:moveTo>
                    <a:pt x="119" y="698"/>
                  </a:moveTo>
                  <a:cubicBezTo>
                    <a:pt x="120" y="704"/>
                    <a:pt x="122" y="709"/>
                    <a:pt x="125" y="714"/>
                  </a:cubicBezTo>
                  <a:cubicBezTo>
                    <a:pt x="122" y="709"/>
                    <a:pt x="120" y="704"/>
                    <a:pt x="119" y="698"/>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49" name="íṣḻîḓé"/>
            <p:cNvSpPr/>
            <p:nvPr/>
          </p:nvSpPr>
          <p:spPr bwMode="auto">
            <a:xfrm>
              <a:off x="5241925" y="550863"/>
              <a:ext cx="211138" cy="1103313"/>
            </a:xfrm>
            <a:custGeom>
              <a:avLst/>
              <a:gdLst>
                <a:gd name="T0" fmla="*/ 17 w 147"/>
                <a:gd name="T1" fmla="*/ 0 h 765"/>
                <a:gd name="T2" fmla="*/ 2 w 147"/>
                <a:gd name="T3" fmla="*/ 39 h 765"/>
                <a:gd name="T4" fmla="*/ 2 w 147"/>
                <a:gd name="T5" fmla="*/ 39 h 765"/>
                <a:gd name="T6" fmla="*/ 2 w 147"/>
                <a:gd name="T7" fmla="*/ 39 h 765"/>
                <a:gd name="T8" fmla="*/ 2 w 147"/>
                <a:gd name="T9" fmla="*/ 39 h 765"/>
                <a:gd name="T10" fmla="*/ 2 w 147"/>
                <a:gd name="T11" fmla="*/ 39 h 765"/>
                <a:gd name="T12" fmla="*/ 2 w 147"/>
                <a:gd name="T13" fmla="*/ 39 h 765"/>
                <a:gd name="T14" fmla="*/ 2 w 147"/>
                <a:gd name="T15" fmla="*/ 39 h 765"/>
                <a:gd name="T16" fmla="*/ 121 w 147"/>
                <a:gd name="T17" fmla="*/ 737 h 765"/>
                <a:gd name="T18" fmla="*/ 121 w 147"/>
                <a:gd name="T19" fmla="*/ 737 h 765"/>
                <a:gd name="T20" fmla="*/ 127 w 147"/>
                <a:gd name="T21" fmla="*/ 753 h 765"/>
                <a:gd name="T22" fmla="*/ 127 w 147"/>
                <a:gd name="T23" fmla="*/ 753 h 765"/>
                <a:gd name="T24" fmla="*/ 127 w 147"/>
                <a:gd name="T25" fmla="*/ 753 h 765"/>
                <a:gd name="T26" fmla="*/ 147 w 147"/>
                <a:gd name="T27" fmla="*/ 765 h 765"/>
                <a:gd name="T28" fmla="*/ 17 w 147"/>
                <a:gd name="T2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765">
                  <a:moveTo>
                    <a:pt x="17" y="0"/>
                  </a:moveTo>
                  <a:cubicBezTo>
                    <a:pt x="6" y="7"/>
                    <a:pt x="0" y="23"/>
                    <a:pt x="2" y="39"/>
                  </a:cubicBezTo>
                  <a:cubicBezTo>
                    <a:pt x="2" y="39"/>
                    <a:pt x="2" y="39"/>
                    <a:pt x="2" y="39"/>
                  </a:cubicBezTo>
                  <a:cubicBezTo>
                    <a:pt x="2" y="39"/>
                    <a:pt x="2" y="39"/>
                    <a:pt x="2" y="39"/>
                  </a:cubicBezTo>
                  <a:cubicBezTo>
                    <a:pt x="2" y="39"/>
                    <a:pt x="2" y="39"/>
                    <a:pt x="2" y="39"/>
                  </a:cubicBezTo>
                  <a:cubicBezTo>
                    <a:pt x="2" y="39"/>
                    <a:pt x="2" y="39"/>
                    <a:pt x="2" y="39"/>
                  </a:cubicBezTo>
                  <a:cubicBezTo>
                    <a:pt x="2" y="39"/>
                    <a:pt x="2" y="39"/>
                    <a:pt x="2" y="39"/>
                  </a:cubicBezTo>
                  <a:cubicBezTo>
                    <a:pt x="2" y="39"/>
                    <a:pt x="2" y="39"/>
                    <a:pt x="2" y="39"/>
                  </a:cubicBezTo>
                  <a:cubicBezTo>
                    <a:pt x="121" y="737"/>
                    <a:pt x="121" y="737"/>
                    <a:pt x="121" y="737"/>
                  </a:cubicBezTo>
                  <a:cubicBezTo>
                    <a:pt x="121" y="737"/>
                    <a:pt x="121" y="737"/>
                    <a:pt x="121" y="737"/>
                  </a:cubicBezTo>
                  <a:cubicBezTo>
                    <a:pt x="122" y="743"/>
                    <a:pt x="124" y="748"/>
                    <a:pt x="127" y="753"/>
                  </a:cubicBezTo>
                  <a:cubicBezTo>
                    <a:pt x="127" y="753"/>
                    <a:pt x="127" y="753"/>
                    <a:pt x="127" y="753"/>
                  </a:cubicBezTo>
                  <a:cubicBezTo>
                    <a:pt x="127" y="753"/>
                    <a:pt x="127" y="753"/>
                    <a:pt x="127" y="753"/>
                  </a:cubicBezTo>
                  <a:cubicBezTo>
                    <a:pt x="132" y="760"/>
                    <a:pt x="139" y="764"/>
                    <a:pt x="147" y="765"/>
                  </a:cubicBezTo>
                  <a:cubicBezTo>
                    <a:pt x="17" y="0"/>
                    <a:pt x="17" y="0"/>
                    <a:pt x="17" y="0"/>
                  </a:cubicBezTo>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0" name="îSlíḓè"/>
            <p:cNvSpPr/>
            <p:nvPr/>
          </p:nvSpPr>
          <p:spPr bwMode="auto">
            <a:xfrm>
              <a:off x="5453063" y="682625"/>
              <a:ext cx="80963" cy="1130300"/>
            </a:xfrm>
            <a:custGeom>
              <a:avLst/>
              <a:gdLst>
                <a:gd name="T0" fmla="*/ 56 w 56"/>
                <a:gd name="T1" fmla="*/ 749 h 785"/>
                <a:gd name="T2" fmla="*/ 28 w 56"/>
                <a:gd name="T3" fmla="*/ 785 h 785"/>
                <a:gd name="T4" fmla="*/ 0 w 56"/>
                <a:gd name="T5" fmla="*/ 749 h 785"/>
                <a:gd name="T6" fmla="*/ 0 w 56"/>
                <a:gd name="T7" fmla="*/ 36 h 785"/>
                <a:gd name="T8" fmla="*/ 28 w 56"/>
                <a:gd name="T9" fmla="*/ 0 h 785"/>
                <a:gd name="T10" fmla="*/ 56 w 56"/>
                <a:gd name="T11" fmla="*/ 36 h 785"/>
                <a:gd name="T12" fmla="*/ 56 w 56"/>
                <a:gd name="T13" fmla="*/ 749 h 785"/>
              </a:gdLst>
              <a:ahLst/>
              <a:cxnLst>
                <a:cxn ang="0">
                  <a:pos x="T0" y="T1"/>
                </a:cxn>
                <a:cxn ang="0">
                  <a:pos x="T2" y="T3"/>
                </a:cxn>
                <a:cxn ang="0">
                  <a:pos x="T4" y="T5"/>
                </a:cxn>
                <a:cxn ang="0">
                  <a:pos x="T6" y="T7"/>
                </a:cxn>
                <a:cxn ang="0">
                  <a:pos x="T8" y="T9"/>
                </a:cxn>
                <a:cxn ang="0">
                  <a:pos x="T10" y="T11"/>
                </a:cxn>
                <a:cxn ang="0">
                  <a:pos x="T12" y="T13"/>
                </a:cxn>
              </a:cxnLst>
              <a:rect l="0" t="0" r="r" b="b"/>
              <a:pathLst>
                <a:path w="56" h="785">
                  <a:moveTo>
                    <a:pt x="56" y="749"/>
                  </a:moveTo>
                  <a:cubicBezTo>
                    <a:pt x="56" y="769"/>
                    <a:pt x="43" y="785"/>
                    <a:pt x="28" y="785"/>
                  </a:cubicBezTo>
                  <a:cubicBezTo>
                    <a:pt x="12" y="785"/>
                    <a:pt x="0" y="769"/>
                    <a:pt x="0" y="749"/>
                  </a:cubicBezTo>
                  <a:cubicBezTo>
                    <a:pt x="0" y="36"/>
                    <a:pt x="0" y="36"/>
                    <a:pt x="0" y="36"/>
                  </a:cubicBezTo>
                  <a:cubicBezTo>
                    <a:pt x="0" y="16"/>
                    <a:pt x="12" y="0"/>
                    <a:pt x="28" y="0"/>
                  </a:cubicBezTo>
                  <a:cubicBezTo>
                    <a:pt x="43" y="0"/>
                    <a:pt x="56" y="16"/>
                    <a:pt x="56" y="36"/>
                  </a:cubicBezTo>
                  <a:cubicBezTo>
                    <a:pt x="56" y="749"/>
                    <a:pt x="56" y="749"/>
                    <a:pt x="56" y="749"/>
                  </a:cubicBezTo>
                </a:path>
              </a:pathLst>
            </a:custGeom>
            <a:solidFill>
              <a:srgbClr val="1AB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1" name="íṥľïdê"/>
            <p:cNvSpPr/>
            <p:nvPr/>
          </p:nvSpPr>
          <p:spPr bwMode="auto">
            <a:xfrm>
              <a:off x="5534025" y="730250"/>
              <a:ext cx="0" cy="1588"/>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1 h 2"/>
                <a:gd name="T13" fmla="*/ 1 h 2"/>
                <a:gd name="T14" fmla="*/ 1 h 2"/>
                <a:gd name="T15" fmla="*/ 1 h 2"/>
                <a:gd name="T16" fmla="*/ 1 h 2"/>
                <a:gd name="T17" fmla="*/ 1 h 2"/>
                <a:gd name="T18" fmla="*/ 1 h 2"/>
                <a:gd name="T19" fmla="*/ 1 h 2"/>
                <a:gd name="T20" fmla="*/ 1 h 2"/>
                <a:gd name="T21" fmla="*/ 1 h 2"/>
                <a:gd name="T22" fmla="*/ 1 h 2"/>
                <a:gd name="T23" fmla="*/ 1 h 2"/>
                <a:gd name="T24" fmla="*/ 0 h 2"/>
                <a:gd name="T25" fmla="*/ 0 h 2"/>
                <a:gd name="T26"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Lst>
              <a:rect l="0" t="0" r="r" b="b"/>
              <a:pathLst>
                <a:path h="2">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2" name="iSľíḍé"/>
            <p:cNvSpPr/>
            <p:nvPr/>
          </p:nvSpPr>
          <p:spPr bwMode="auto">
            <a:xfrm>
              <a:off x="5534025" y="731838"/>
              <a:ext cx="0" cy="19050"/>
            </a:xfrm>
            <a:custGeom>
              <a:avLst/>
              <a:gdLst>
                <a:gd name="T0" fmla="*/ 0 h 13"/>
                <a:gd name="T1" fmla="*/ 1 h 13"/>
                <a:gd name="T2" fmla="*/ 13 h 13"/>
                <a:gd name="T3" fmla="*/ 1 h 13"/>
                <a:gd name="T4" fmla="*/ 0 h 13"/>
              </a:gdLst>
              <a:ahLst/>
              <a:cxnLst>
                <a:cxn ang="0">
                  <a:pos x="0" y="T0"/>
                </a:cxn>
                <a:cxn ang="0">
                  <a:pos x="0" y="T1"/>
                </a:cxn>
                <a:cxn ang="0">
                  <a:pos x="0" y="T2"/>
                </a:cxn>
                <a:cxn ang="0">
                  <a:pos x="0" y="T3"/>
                </a:cxn>
                <a:cxn ang="0">
                  <a:pos x="0" y="T4"/>
                </a:cxn>
              </a:cxnLst>
              <a:rect l="0" t="0" r="r" b="b"/>
              <a:pathLst>
                <a:path h="13">
                  <a:moveTo>
                    <a:pt x="0" y="0"/>
                  </a:moveTo>
                  <a:cubicBezTo>
                    <a:pt x="0" y="0"/>
                    <a:pt x="0" y="1"/>
                    <a:pt x="0" y="1"/>
                  </a:cubicBezTo>
                  <a:cubicBezTo>
                    <a:pt x="0" y="13"/>
                    <a:pt x="0" y="13"/>
                    <a:pt x="0" y="13"/>
                  </a:cubicBezTo>
                  <a:cubicBezTo>
                    <a:pt x="0" y="1"/>
                    <a:pt x="0" y="1"/>
                    <a:pt x="0" y="1"/>
                  </a:cubicBezTo>
                  <a:cubicBezTo>
                    <a:pt x="0" y="1"/>
                    <a:pt x="0" y="0"/>
                    <a:pt x="0"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3" name="ïslîḋê"/>
            <p:cNvSpPr/>
            <p:nvPr/>
          </p:nvSpPr>
          <p:spPr bwMode="auto">
            <a:xfrm>
              <a:off x="5534025" y="1762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4" name="ïṧḻiďe"/>
            <p:cNvSpPr/>
            <p:nvPr/>
          </p:nvSpPr>
          <p:spPr bwMode="auto">
            <a:xfrm>
              <a:off x="5524500" y="1787525"/>
              <a:ext cx="4763" cy="6350"/>
            </a:xfrm>
            <a:custGeom>
              <a:avLst/>
              <a:gdLst>
                <a:gd name="T0" fmla="*/ 3 w 3"/>
                <a:gd name="T1" fmla="*/ 0 h 5"/>
                <a:gd name="T2" fmla="*/ 3 w 3"/>
                <a:gd name="T3" fmla="*/ 0 h 5"/>
                <a:gd name="T4" fmla="*/ 0 w 3"/>
                <a:gd name="T5" fmla="*/ 5 h 5"/>
                <a:gd name="T6" fmla="*/ 0 w 3"/>
                <a:gd name="T7" fmla="*/ 5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3" y="0"/>
                    <a:pt x="3" y="0"/>
                    <a:pt x="3" y="0"/>
                  </a:cubicBezTo>
                  <a:cubicBezTo>
                    <a:pt x="2" y="2"/>
                    <a:pt x="1" y="3"/>
                    <a:pt x="0" y="5"/>
                  </a:cubicBezTo>
                  <a:cubicBezTo>
                    <a:pt x="0" y="5"/>
                    <a:pt x="0" y="5"/>
                    <a:pt x="0" y="5"/>
                  </a:cubicBezTo>
                  <a:cubicBezTo>
                    <a:pt x="1" y="4"/>
                    <a:pt x="2" y="2"/>
                    <a:pt x="3" y="0"/>
                  </a:cubicBezTo>
                </a:path>
              </a:pathLst>
            </a:custGeom>
            <a:solidFill>
              <a:srgbClr val="2A38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5" name="iṧľîḋè"/>
            <p:cNvSpPr/>
            <p:nvPr/>
          </p:nvSpPr>
          <p:spPr bwMode="auto">
            <a:xfrm>
              <a:off x="5529263" y="1762125"/>
              <a:ext cx="4763" cy="25400"/>
            </a:xfrm>
            <a:custGeom>
              <a:avLst/>
              <a:gdLst>
                <a:gd name="T0" fmla="*/ 4 w 4"/>
                <a:gd name="T1" fmla="*/ 0 h 18"/>
                <a:gd name="T2" fmla="*/ 0 w 4"/>
                <a:gd name="T3" fmla="*/ 18 h 18"/>
                <a:gd name="T4" fmla="*/ 0 w 4"/>
                <a:gd name="T5" fmla="*/ 18 h 18"/>
                <a:gd name="T6" fmla="*/ 4 w 4"/>
                <a:gd name="T7" fmla="*/ 0 h 18"/>
              </a:gdLst>
              <a:ahLst/>
              <a:cxnLst>
                <a:cxn ang="0">
                  <a:pos x="T0" y="T1"/>
                </a:cxn>
                <a:cxn ang="0">
                  <a:pos x="T2" y="T3"/>
                </a:cxn>
                <a:cxn ang="0">
                  <a:pos x="T4" y="T5"/>
                </a:cxn>
                <a:cxn ang="0">
                  <a:pos x="T6" y="T7"/>
                </a:cxn>
              </a:cxnLst>
              <a:rect l="0" t="0" r="r" b="b"/>
              <a:pathLst>
                <a:path w="4" h="18">
                  <a:moveTo>
                    <a:pt x="4" y="0"/>
                  </a:moveTo>
                  <a:cubicBezTo>
                    <a:pt x="4" y="7"/>
                    <a:pt x="2" y="13"/>
                    <a:pt x="0" y="18"/>
                  </a:cubicBezTo>
                  <a:cubicBezTo>
                    <a:pt x="0" y="18"/>
                    <a:pt x="0" y="18"/>
                    <a:pt x="0" y="18"/>
                  </a:cubicBezTo>
                  <a:cubicBezTo>
                    <a:pt x="3" y="13"/>
                    <a:pt x="4" y="7"/>
                    <a:pt x="4"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6" name="iŝliḋê"/>
            <p:cNvSpPr/>
            <p:nvPr/>
          </p:nvSpPr>
          <p:spPr bwMode="auto">
            <a:xfrm>
              <a:off x="5502275" y="682625"/>
              <a:ext cx="31750" cy="1128713"/>
            </a:xfrm>
            <a:custGeom>
              <a:avLst/>
              <a:gdLst>
                <a:gd name="T0" fmla="*/ 0 w 22"/>
                <a:gd name="T1" fmla="*/ 0 h 783"/>
                <a:gd name="T2" fmla="*/ 0 w 22"/>
                <a:gd name="T3" fmla="*/ 783 h 783"/>
                <a:gd name="T4" fmla="*/ 15 w 22"/>
                <a:gd name="T5" fmla="*/ 771 h 783"/>
                <a:gd name="T6" fmla="*/ 18 w 22"/>
                <a:gd name="T7" fmla="*/ 766 h 783"/>
                <a:gd name="T8" fmla="*/ 18 w 22"/>
                <a:gd name="T9" fmla="*/ 766 h 783"/>
                <a:gd name="T10" fmla="*/ 22 w 22"/>
                <a:gd name="T11" fmla="*/ 748 h 783"/>
                <a:gd name="T12" fmla="*/ 22 w 22"/>
                <a:gd name="T13" fmla="*/ 748 h 783"/>
                <a:gd name="T14" fmla="*/ 22 w 22"/>
                <a:gd name="T15" fmla="*/ 748 h 783"/>
                <a:gd name="T16" fmla="*/ 22 w 22"/>
                <a:gd name="T17" fmla="*/ 748 h 783"/>
                <a:gd name="T18" fmla="*/ 22 w 22"/>
                <a:gd name="T19" fmla="*/ 583 h 783"/>
                <a:gd name="T20" fmla="*/ 22 w 22"/>
                <a:gd name="T21" fmla="*/ 543 h 783"/>
                <a:gd name="T22" fmla="*/ 22 w 22"/>
                <a:gd name="T23" fmla="*/ 494 h 783"/>
                <a:gd name="T24" fmla="*/ 22 w 22"/>
                <a:gd name="T25" fmla="*/ 453 h 783"/>
                <a:gd name="T26" fmla="*/ 22 w 22"/>
                <a:gd name="T27" fmla="*/ 359 h 783"/>
                <a:gd name="T28" fmla="*/ 22 w 22"/>
                <a:gd name="T29" fmla="*/ 319 h 783"/>
                <a:gd name="T30" fmla="*/ 22 w 22"/>
                <a:gd name="T31" fmla="*/ 288 h 783"/>
                <a:gd name="T32" fmla="*/ 22 w 22"/>
                <a:gd name="T33" fmla="*/ 248 h 783"/>
                <a:gd name="T34" fmla="*/ 22 w 22"/>
                <a:gd name="T35" fmla="*/ 218 h 783"/>
                <a:gd name="T36" fmla="*/ 22 w 22"/>
                <a:gd name="T37" fmla="*/ 178 h 783"/>
                <a:gd name="T38" fmla="*/ 22 w 22"/>
                <a:gd name="T39" fmla="*/ 47 h 783"/>
                <a:gd name="T40" fmla="*/ 22 w 22"/>
                <a:gd name="T41" fmla="*/ 35 h 783"/>
                <a:gd name="T42" fmla="*/ 22 w 22"/>
                <a:gd name="T43" fmla="*/ 34 h 783"/>
                <a:gd name="T44" fmla="*/ 22 w 22"/>
                <a:gd name="T45" fmla="*/ 34 h 783"/>
                <a:gd name="T46" fmla="*/ 22 w 22"/>
                <a:gd name="T47" fmla="*/ 34 h 783"/>
                <a:gd name="T48" fmla="*/ 22 w 22"/>
                <a:gd name="T49" fmla="*/ 34 h 783"/>
                <a:gd name="T50" fmla="*/ 22 w 22"/>
                <a:gd name="T51" fmla="*/ 34 h 783"/>
                <a:gd name="T52" fmla="*/ 22 w 22"/>
                <a:gd name="T53" fmla="*/ 34 h 783"/>
                <a:gd name="T54" fmla="*/ 22 w 22"/>
                <a:gd name="T55" fmla="*/ 34 h 783"/>
                <a:gd name="T56" fmla="*/ 22 w 22"/>
                <a:gd name="T57" fmla="*/ 34 h 783"/>
                <a:gd name="T58" fmla="*/ 22 w 22"/>
                <a:gd name="T59" fmla="*/ 34 h 783"/>
                <a:gd name="T60" fmla="*/ 22 w 22"/>
                <a:gd name="T61" fmla="*/ 33 h 783"/>
                <a:gd name="T62" fmla="*/ 22 w 22"/>
                <a:gd name="T63" fmla="*/ 33 h 783"/>
                <a:gd name="T64" fmla="*/ 22 w 22"/>
                <a:gd name="T65" fmla="*/ 33 h 783"/>
                <a:gd name="T66" fmla="*/ 22 w 22"/>
                <a:gd name="T67" fmla="*/ 33 h 783"/>
                <a:gd name="T68" fmla="*/ 22 w 22"/>
                <a:gd name="T69" fmla="*/ 33 h 783"/>
                <a:gd name="T70" fmla="*/ 22 w 22"/>
                <a:gd name="T71" fmla="*/ 33 h 783"/>
                <a:gd name="T72" fmla="*/ 22 w 22"/>
                <a:gd name="T73" fmla="*/ 33 h 783"/>
                <a:gd name="T74" fmla="*/ 22 w 22"/>
                <a:gd name="T75" fmla="*/ 33 h 783"/>
                <a:gd name="T76" fmla="*/ 22 w 22"/>
                <a:gd name="T77" fmla="*/ 32 h 783"/>
                <a:gd name="T78" fmla="*/ 22 w 22"/>
                <a:gd name="T79" fmla="*/ 32 h 783"/>
                <a:gd name="T80" fmla="*/ 0 w 22"/>
                <a:gd name="T81"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 h="783">
                  <a:moveTo>
                    <a:pt x="0" y="0"/>
                  </a:moveTo>
                  <a:cubicBezTo>
                    <a:pt x="0" y="783"/>
                    <a:pt x="0" y="783"/>
                    <a:pt x="0" y="783"/>
                  </a:cubicBezTo>
                  <a:cubicBezTo>
                    <a:pt x="0" y="783"/>
                    <a:pt x="7" y="783"/>
                    <a:pt x="15" y="771"/>
                  </a:cubicBezTo>
                  <a:cubicBezTo>
                    <a:pt x="16" y="769"/>
                    <a:pt x="17" y="768"/>
                    <a:pt x="18" y="766"/>
                  </a:cubicBezTo>
                  <a:cubicBezTo>
                    <a:pt x="18" y="766"/>
                    <a:pt x="18" y="766"/>
                    <a:pt x="18" y="766"/>
                  </a:cubicBezTo>
                  <a:cubicBezTo>
                    <a:pt x="20" y="761"/>
                    <a:pt x="22" y="755"/>
                    <a:pt x="22" y="748"/>
                  </a:cubicBezTo>
                  <a:cubicBezTo>
                    <a:pt x="22" y="748"/>
                    <a:pt x="22" y="748"/>
                    <a:pt x="22" y="748"/>
                  </a:cubicBezTo>
                  <a:cubicBezTo>
                    <a:pt x="22" y="748"/>
                    <a:pt x="22" y="748"/>
                    <a:pt x="22" y="748"/>
                  </a:cubicBezTo>
                  <a:cubicBezTo>
                    <a:pt x="22" y="748"/>
                    <a:pt x="22" y="748"/>
                    <a:pt x="22" y="748"/>
                  </a:cubicBezTo>
                  <a:cubicBezTo>
                    <a:pt x="22" y="583"/>
                    <a:pt x="22" y="583"/>
                    <a:pt x="22" y="583"/>
                  </a:cubicBezTo>
                  <a:cubicBezTo>
                    <a:pt x="22" y="543"/>
                    <a:pt x="22" y="543"/>
                    <a:pt x="22" y="543"/>
                  </a:cubicBezTo>
                  <a:cubicBezTo>
                    <a:pt x="22" y="494"/>
                    <a:pt x="22" y="494"/>
                    <a:pt x="22" y="494"/>
                  </a:cubicBezTo>
                  <a:cubicBezTo>
                    <a:pt x="22" y="453"/>
                    <a:pt x="22" y="453"/>
                    <a:pt x="22" y="453"/>
                  </a:cubicBezTo>
                  <a:cubicBezTo>
                    <a:pt x="22" y="359"/>
                    <a:pt x="22" y="359"/>
                    <a:pt x="22" y="359"/>
                  </a:cubicBezTo>
                  <a:cubicBezTo>
                    <a:pt x="22" y="319"/>
                    <a:pt x="22" y="319"/>
                    <a:pt x="22" y="319"/>
                  </a:cubicBezTo>
                  <a:cubicBezTo>
                    <a:pt x="22" y="288"/>
                    <a:pt x="22" y="288"/>
                    <a:pt x="22" y="288"/>
                  </a:cubicBezTo>
                  <a:cubicBezTo>
                    <a:pt x="22" y="248"/>
                    <a:pt x="22" y="248"/>
                    <a:pt x="22" y="248"/>
                  </a:cubicBezTo>
                  <a:cubicBezTo>
                    <a:pt x="22" y="218"/>
                    <a:pt x="22" y="218"/>
                    <a:pt x="22" y="218"/>
                  </a:cubicBezTo>
                  <a:cubicBezTo>
                    <a:pt x="22" y="178"/>
                    <a:pt x="22" y="178"/>
                    <a:pt x="22" y="178"/>
                  </a:cubicBezTo>
                  <a:cubicBezTo>
                    <a:pt x="22" y="47"/>
                    <a:pt x="22" y="47"/>
                    <a:pt x="22" y="47"/>
                  </a:cubicBezTo>
                  <a:cubicBezTo>
                    <a:pt x="22" y="35"/>
                    <a:pt x="22" y="35"/>
                    <a:pt x="22" y="35"/>
                  </a:cubicBezTo>
                  <a:cubicBezTo>
                    <a:pt x="22" y="35"/>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4"/>
                    <a:pt x="22" y="34"/>
                    <a:pt x="22" y="34"/>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2"/>
                  </a:cubicBezTo>
                  <a:cubicBezTo>
                    <a:pt x="22" y="32"/>
                    <a:pt x="22" y="32"/>
                    <a:pt x="22" y="32"/>
                  </a:cubicBezTo>
                  <a:cubicBezTo>
                    <a:pt x="21" y="16"/>
                    <a:pt x="12" y="3"/>
                    <a:pt x="0" y="0"/>
                  </a:cubicBezTo>
                </a:path>
              </a:pathLst>
            </a:custGeom>
            <a:solidFill>
              <a:srgbClr val="1596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7" name="ïṡḷïḋê"/>
            <p:cNvSpPr/>
            <p:nvPr/>
          </p:nvSpPr>
          <p:spPr bwMode="auto">
            <a:xfrm>
              <a:off x="5524500" y="765175"/>
              <a:ext cx="34925" cy="315913"/>
            </a:xfrm>
            <a:custGeom>
              <a:avLst/>
              <a:gdLst>
                <a:gd name="T0" fmla="*/ 24 w 24"/>
                <a:gd name="T1" fmla="*/ 204 h 219"/>
                <a:gd name="T2" fmla="*/ 12 w 24"/>
                <a:gd name="T3" fmla="*/ 219 h 219"/>
                <a:gd name="T4" fmla="*/ 0 w 24"/>
                <a:gd name="T5" fmla="*/ 204 h 219"/>
                <a:gd name="T6" fmla="*/ 0 w 24"/>
                <a:gd name="T7" fmla="*/ 16 h 219"/>
                <a:gd name="T8" fmla="*/ 12 w 24"/>
                <a:gd name="T9" fmla="*/ 0 h 219"/>
                <a:gd name="T10" fmla="*/ 24 w 24"/>
                <a:gd name="T11" fmla="*/ 16 h 219"/>
                <a:gd name="T12" fmla="*/ 24 w 24"/>
                <a:gd name="T13" fmla="*/ 204 h 219"/>
              </a:gdLst>
              <a:ahLst/>
              <a:cxnLst>
                <a:cxn ang="0">
                  <a:pos x="T0" y="T1"/>
                </a:cxn>
                <a:cxn ang="0">
                  <a:pos x="T2" y="T3"/>
                </a:cxn>
                <a:cxn ang="0">
                  <a:pos x="T4" y="T5"/>
                </a:cxn>
                <a:cxn ang="0">
                  <a:pos x="T6" y="T7"/>
                </a:cxn>
                <a:cxn ang="0">
                  <a:pos x="T8" y="T9"/>
                </a:cxn>
                <a:cxn ang="0">
                  <a:pos x="T10" y="T11"/>
                </a:cxn>
                <a:cxn ang="0">
                  <a:pos x="T12" y="T13"/>
                </a:cxn>
              </a:cxnLst>
              <a:rect l="0" t="0" r="r" b="b"/>
              <a:pathLst>
                <a:path w="24" h="219">
                  <a:moveTo>
                    <a:pt x="24" y="204"/>
                  </a:moveTo>
                  <a:cubicBezTo>
                    <a:pt x="24" y="212"/>
                    <a:pt x="18" y="219"/>
                    <a:pt x="12" y="219"/>
                  </a:cubicBezTo>
                  <a:cubicBezTo>
                    <a:pt x="5" y="219"/>
                    <a:pt x="0" y="212"/>
                    <a:pt x="0" y="204"/>
                  </a:cubicBezTo>
                  <a:cubicBezTo>
                    <a:pt x="0" y="16"/>
                    <a:pt x="0" y="16"/>
                    <a:pt x="0" y="16"/>
                  </a:cubicBezTo>
                  <a:cubicBezTo>
                    <a:pt x="0" y="7"/>
                    <a:pt x="5" y="0"/>
                    <a:pt x="12" y="0"/>
                  </a:cubicBezTo>
                  <a:cubicBezTo>
                    <a:pt x="18" y="0"/>
                    <a:pt x="24" y="7"/>
                    <a:pt x="24" y="16"/>
                  </a:cubicBezTo>
                  <a:lnTo>
                    <a:pt x="24" y="204"/>
                  </a:lnTo>
                  <a:close/>
                </a:path>
              </a:pathLst>
            </a:custGeom>
            <a:solidFill>
              <a:srgbClr val="3449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8" name="íS1iḑé"/>
            <p:cNvSpPr/>
            <p:nvPr/>
          </p:nvSpPr>
          <p:spPr bwMode="auto">
            <a:xfrm>
              <a:off x="5453063" y="730250"/>
              <a:ext cx="0" cy="3175"/>
            </a:xfrm>
            <a:custGeom>
              <a:avLst/>
              <a:gdLst>
                <a:gd name="T0" fmla="*/ 1 h 2"/>
                <a:gd name="T1" fmla="*/ 2 h 2"/>
                <a:gd name="T2" fmla="*/ 2 h 2"/>
                <a:gd name="T3" fmla="*/ 1 h 2"/>
                <a:gd name="T4" fmla="*/ 1 h 2"/>
                <a:gd name="T5" fmla="*/ 1 h 2"/>
                <a:gd name="T6" fmla="*/ 1 h 2"/>
                <a:gd name="T7" fmla="*/ 1 h 2"/>
                <a:gd name="T8" fmla="*/ 1 h 2"/>
                <a:gd name="T9" fmla="*/ 1 h 2"/>
                <a:gd name="T10" fmla="*/ 1 h 2"/>
                <a:gd name="T11" fmla="*/ 1 h 2"/>
                <a:gd name="T12" fmla="*/ 1 h 2"/>
                <a:gd name="T13" fmla="*/ 1 h 2"/>
                <a:gd name="T14" fmla="*/ 1 h 2"/>
                <a:gd name="T15" fmla="*/ 1 h 2"/>
                <a:gd name="T16" fmla="*/ 0 h 2"/>
                <a:gd name="T17" fmla="*/ 0 h 2"/>
                <a:gd name="T18" fmla="*/ 0 h 2"/>
                <a:gd name="T19" fmla="*/ 0 h 2"/>
                <a:gd name="T20" fmla="*/ 0 h 2"/>
                <a:gd name="T21" fmla="*/ 0 h 2"/>
                <a:gd name="T22" fmla="*/ 0 h 2"/>
                <a:gd name="T23" fmla="*/ 0 h 2"/>
                <a:gd name="T24"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Lst>
              <a:rect l="0" t="0" r="r" b="b"/>
              <a:pathLst>
                <a:path h="2">
                  <a:moveTo>
                    <a:pt x="0" y="1"/>
                  </a:moveTo>
                  <a:cubicBezTo>
                    <a:pt x="0" y="1"/>
                    <a:pt x="0" y="2"/>
                    <a:pt x="0" y="2"/>
                  </a:cubicBezTo>
                  <a:cubicBezTo>
                    <a:pt x="0" y="2"/>
                    <a:pt x="0" y="2"/>
                    <a:pt x="0" y="2"/>
                  </a:cubicBezTo>
                  <a:cubicBezTo>
                    <a:pt x="0" y="2"/>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95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59" name="íSḷiḑê"/>
            <p:cNvSpPr/>
            <p:nvPr/>
          </p:nvSpPr>
          <p:spPr bwMode="auto">
            <a:xfrm>
              <a:off x="5453063" y="1762125"/>
              <a:ext cx="0" cy="3175"/>
            </a:xfrm>
            <a:custGeom>
              <a:avLst/>
              <a:gdLst>
                <a:gd name="T0" fmla="*/ 3 h 3"/>
                <a:gd name="T1" fmla="*/ 3 h 3"/>
                <a:gd name="T2" fmla="*/ 3 h 3"/>
                <a:gd name="T3" fmla="*/ 3 h 3"/>
                <a:gd name="T4" fmla="*/ 3 h 3"/>
                <a:gd name="T5" fmla="*/ 3 h 3"/>
                <a:gd name="T6" fmla="*/ 2 h 3"/>
                <a:gd name="T7" fmla="*/ 2 h 3"/>
                <a:gd name="T8" fmla="*/ 2 h 3"/>
                <a:gd name="T9" fmla="*/ 2 h 3"/>
                <a:gd name="T10" fmla="*/ 2 h 3"/>
                <a:gd name="T11" fmla="*/ 2 h 3"/>
                <a:gd name="T12" fmla="*/ 2 h 3"/>
                <a:gd name="T13" fmla="*/ 2 h 3"/>
                <a:gd name="T14" fmla="*/ 2 h 3"/>
                <a:gd name="T15" fmla="*/ 1 h 3"/>
                <a:gd name="T16" fmla="*/ 2 h 3"/>
                <a:gd name="T17" fmla="*/ 1 h 3"/>
                <a:gd name="T18" fmla="*/ 1 h 3"/>
                <a:gd name="T19" fmla="*/ 1 h 3"/>
                <a:gd name="T20" fmla="*/ 1 h 3"/>
                <a:gd name="T21" fmla="*/ 1 h 3"/>
                <a:gd name="T22" fmla="*/ 1 h 3"/>
                <a:gd name="T23" fmla="*/ 1 h 3"/>
                <a:gd name="T24" fmla="*/ 1 h 3"/>
                <a:gd name="T25" fmla="*/ 1 h 3"/>
                <a:gd name="T26" fmla="*/ 1 h 3"/>
                <a:gd name="T27" fmla="*/ 0 h 3"/>
                <a:gd name="T28" fmla="*/ 1 h 3"/>
                <a:gd name="T29" fmla="*/ 0 h 3"/>
                <a:gd name="T30" fmla="*/ 0 h 3"/>
                <a:gd name="T31" fmla="*/ 0 h 3"/>
                <a:gd name="T32"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Lst>
              <a:rect l="0" t="0" r="r" b="b"/>
              <a:pathLst>
                <a:path h="3">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2"/>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1"/>
                    <a:pt x="0" y="1"/>
                    <a:pt x="0" y="1"/>
                  </a:cubicBezTo>
                  <a:cubicBezTo>
                    <a:pt x="0" y="1"/>
                    <a:pt x="0" y="1"/>
                    <a:pt x="0" y="0"/>
                  </a:cubicBezTo>
                  <a:moveTo>
                    <a:pt x="0" y="0"/>
                  </a:moveTo>
                  <a:cubicBezTo>
                    <a:pt x="0" y="0"/>
                    <a:pt x="0" y="0"/>
                    <a:pt x="0" y="0"/>
                  </a:cubicBezTo>
                  <a:cubicBezTo>
                    <a:pt x="0" y="0"/>
                    <a:pt x="0" y="0"/>
                    <a:pt x="0" y="0"/>
                  </a:cubicBezTo>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0" name="íṩļíḓè"/>
            <p:cNvSpPr/>
            <p:nvPr/>
          </p:nvSpPr>
          <p:spPr bwMode="auto">
            <a:xfrm>
              <a:off x="5453063" y="682625"/>
              <a:ext cx="30163" cy="1128713"/>
            </a:xfrm>
            <a:custGeom>
              <a:avLst/>
              <a:gdLst>
                <a:gd name="T0" fmla="*/ 20 w 20"/>
                <a:gd name="T1" fmla="*/ 0 h 783"/>
                <a:gd name="T2" fmla="*/ 0 w 20"/>
                <a:gd name="T3" fmla="*/ 33 h 783"/>
                <a:gd name="T4" fmla="*/ 0 w 20"/>
                <a:gd name="T5" fmla="*/ 33 h 783"/>
                <a:gd name="T6" fmla="*/ 0 w 20"/>
                <a:gd name="T7" fmla="*/ 33 h 783"/>
                <a:gd name="T8" fmla="*/ 0 w 20"/>
                <a:gd name="T9" fmla="*/ 33 h 783"/>
                <a:gd name="T10" fmla="*/ 0 w 20"/>
                <a:gd name="T11" fmla="*/ 33 h 783"/>
                <a:gd name="T12" fmla="*/ 0 w 20"/>
                <a:gd name="T13" fmla="*/ 33 h 783"/>
                <a:gd name="T14" fmla="*/ 0 w 20"/>
                <a:gd name="T15" fmla="*/ 34 h 783"/>
                <a:gd name="T16" fmla="*/ 0 w 20"/>
                <a:gd name="T17" fmla="*/ 34 h 783"/>
                <a:gd name="T18" fmla="*/ 0 w 20"/>
                <a:gd name="T19" fmla="*/ 34 h 783"/>
                <a:gd name="T20" fmla="*/ 0 w 20"/>
                <a:gd name="T21" fmla="*/ 34 h 783"/>
                <a:gd name="T22" fmla="*/ 0 w 20"/>
                <a:gd name="T23" fmla="*/ 34 h 783"/>
                <a:gd name="T24" fmla="*/ 0 w 20"/>
                <a:gd name="T25" fmla="*/ 34 h 783"/>
                <a:gd name="T26" fmla="*/ 0 w 20"/>
                <a:gd name="T27" fmla="*/ 34 h 783"/>
                <a:gd name="T28" fmla="*/ 0 w 20"/>
                <a:gd name="T29" fmla="*/ 34 h 783"/>
                <a:gd name="T30" fmla="*/ 0 w 20"/>
                <a:gd name="T31" fmla="*/ 34 h 783"/>
                <a:gd name="T32" fmla="*/ 0 w 20"/>
                <a:gd name="T33" fmla="*/ 35 h 783"/>
                <a:gd name="T34" fmla="*/ 0 w 20"/>
                <a:gd name="T35" fmla="*/ 748 h 783"/>
                <a:gd name="T36" fmla="*/ 0 w 20"/>
                <a:gd name="T37" fmla="*/ 748 h 783"/>
                <a:gd name="T38" fmla="*/ 0 w 20"/>
                <a:gd name="T39" fmla="*/ 748 h 783"/>
                <a:gd name="T40" fmla="*/ 0 w 20"/>
                <a:gd name="T41" fmla="*/ 748 h 783"/>
                <a:gd name="T42" fmla="*/ 0 w 20"/>
                <a:gd name="T43" fmla="*/ 749 h 783"/>
                <a:gd name="T44" fmla="*/ 0 w 20"/>
                <a:gd name="T45" fmla="*/ 749 h 783"/>
                <a:gd name="T46" fmla="*/ 0 w 20"/>
                <a:gd name="T47" fmla="*/ 749 h 783"/>
                <a:gd name="T48" fmla="*/ 0 w 20"/>
                <a:gd name="T49" fmla="*/ 749 h 783"/>
                <a:gd name="T50" fmla="*/ 0 w 20"/>
                <a:gd name="T51" fmla="*/ 749 h 783"/>
                <a:gd name="T52" fmla="*/ 0 w 20"/>
                <a:gd name="T53" fmla="*/ 749 h 783"/>
                <a:gd name="T54" fmla="*/ 0 w 20"/>
                <a:gd name="T55" fmla="*/ 749 h 783"/>
                <a:gd name="T56" fmla="*/ 0 w 20"/>
                <a:gd name="T57" fmla="*/ 749 h 783"/>
                <a:gd name="T58" fmla="*/ 0 w 20"/>
                <a:gd name="T59" fmla="*/ 750 h 783"/>
                <a:gd name="T60" fmla="*/ 0 w 20"/>
                <a:gd name="T61" fmla="*/ 750 h 783"/>
                <a:gd name="T62" fmla="*/ 0 w 20"/>
                <a:gd name="T63" fmla="*/ 750 h 783"/>
                <a:gd name="T64" fmla="*/ 0 w 20"/>
                <a:gd name="T65" fmla="*/ 750 h 783"/>
                <a:gd name="T66" fmla="*/ 0 w 20"/>
                <a:gd name="T67" fmla="*/ 750 h 783"/>
                <a:gd name="T68" fmla="*/ 0 w 20"/>
                <a:gd name="T69" fmla="*/ 750 h 783"/>
                <a:gd name="T70" fmla="*/ 0 w 20"/>
                <a:gd name="T71" fmla="*/ 750 h 783"/>
                <a:gd name="T72" fmla="*/ 0 w 20"/>
                <a:gd name="T73" fmla="*/ 751 h 783"/>
                <a:gd name="T74" fmla="*/ 0 w 20"/>
                <a:gd name="T75" fmla="*/ 751 h 783"/>
                <a:gd name="T76" fmla="*/ 0 w 20"/>
                <a:gd name="T77" fmla="*/ 751 h 783"/>
                <a:gd name="T78" fmla="*/ 0 w 20"/>
                <a:gd name="T79" fmla="*/ 751 h 783"/>
                <a:gd name="T80" fmla="*/ 20 w 20"/>
                <a:gd name="T81" fmla="*/ 783 h 783"/>
                <a:gd name="T82" fmla="*/ 20 w 20"/>
                <a:gd name="T83"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783">
                  <a:moveTo>
                    <a:pt x="20" y="0"/>
                  </a:moveTo>
                  <a:cubicBezTo>
                    <a:pt x="9" y="4"/>
                    <a:pt x="0" y="17"/>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5"/>
                    <a:pt x="0" y="35"/>
                  </a:cubicBezTo>
                  <a:cubicBezTo>
                    <a:pt x="0" y="748"/>
                    <a:pt x="0" y="748"/>
                    <a:pt x="0" y="748"/>
                  </a:cubicBezTo>
                  <a:cubicBezTo>
                    <a:pt x="0" y="748"/>
                    <a:pt x="0" y="748"/>
                    <a:pt x="0" y="748"/>
                  </a:cubicBezTo>
                  <a:cubicBezTo>
                    <a:pt x="0" y="748"/>
                    <a:pt x="0" y="748"/>
                    <a:pt x="0" y="748"/>
                  </a:cubicBezTo>
                  <a:cubicBezTo>
                    <a:pt x="0" y="748"/>
                    <a:pt x="0" y="748"/>
                    <a:pt x="0" y="748"/>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49"/>
                  </a:cubicBezTo>
                  <a:cubicBezTo>
                    <a:pt x="0" y="749"/>
                    <a:pt x="0" y="749"/>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0"/>
                    <a:pt x="0" y="750"/>
                  </a:cubicBezTo>
                  <a:cubicBezTo>
                    <a:pt x="0" y="750"/>
                    <a:pt x="0" y="751"/>
                    <a:pt x="0" y="751"/>
                  </a:cubicBezTo>
                  <a:cubicBezTo>
                    <a:pt x="0" y="751"/>
                    <a:pt x="0" y="751"/>
                    <a:pt x="0" y="751"/>
                  </a:cubicBezTo>
                  <a:cubicBezTo>
                    <a:pt x="0" y="751"/>
                    <a:pt x="0" y="751"/>
                    <a:pt x="0" y="751"/>
                  </a:cubicBezTo>
                  <a:cubicBezTo>
                    <a:pt x="0" y="751"/>
                    <a:pt x="0" y="751"/>
                    <a:pt x="0" y="751"/>
                  </a:cubicBezTo>
                  <a:cubicBezTo>
                    <a:pt x="1" y="766"/>
                    <a:pt x="9" y="779"/>
                    <a:pt x="20" y="783"/>
                  </a:cubicBezTo>
                  <a:cubicBezTo>
                    <a:pt x="20" y="0"/>
                    <a:pt x="20" y="0"/>
                    <a:pt x="20" y="0"/>
                  </a:cubicBezTo>
                </a:path>
              </a:pathLst>
            </a:custGeom>
            <a:solidFill>
              <a:srgbClr val="31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1" name="íṡḷiḋé"/>
            <p:cNvSpPr/>
            <p:nvPr/>
          </p:nvSpPr>
          <p:spPr bwMode="auto">
            <a:xfrm>
              <a:off x="5684838" y="482600"/>
              <a:ext cx="211138" cy="1127125"/>
            </a:xfrm>
            <a:custGeom>
              <a:avLst/>
              <a:gdLst>
                <a:gd name="T0" fmla="*/ 58 w 146"/>
                <a:gd name="T1" fmla="*/ 749 h 782"/>
                <a:gd name="T2" fmla="*/ 26 w 146"/>
                <a:gd name="T3" fmla="*/ 779 h 782"/>
                <a:gd name="T4" fmla="*/ 2 w 146"/>
                <a:gd name="T5" fmla="*/ 738 h 782"/>
                <a:gd name="T6" fmla="*/ 88 w 146"/>
                <a:gd name="T7" fmla="*/ 33 h 782"/>
                <a:gd name="T8" fmla="*/ 120 w 146"/>
                <a:gd name="T9" fmla="*/ 3 h 782"/>
                <a:gd name="T10" fmla="*/ 144 w 146"/>
                <a:gd name="T11" fmla="*/ 44 h 782"/>
                <a:gd name="T12" fmla="*/ 58 w 146"/>
                <a:gd name="T13" fmla="*/ 749 h 782"/>
              </a:gdLst>
              <a:ahLst/>
              <a:cxnLst>
                <a:cxn ang="0">
                  <a:pos x="T0" y="T1"/>
                </a:cxn>
                <a:cxn ang="0">
                  <a:pos x="T2" y="T3"/>
                </a:cxn>
                <a:cxn ang="0">
                  <a:pos x="T4" y="T5"/>
                </a:cxn>
                <a:cxn ang="0">
                  <a:pos x="T6" y="T7"/>
                </a:cxn>
                <a:cxn ang="0">
                  <a:pos x="T8" y="T9"/>
                </a:cxn>
                <a:cxn ang="0">
                  <a:pos x="T10" y="T11"/>
                </a:cxn>
                <a:cxn ang="0">
                  <a:pos x="T12" y="T13"/>
                </a:cxn>
              </a:cxnLst>
              <a:rect l="0" t="0" r="r" b="b"/>
              <a:pathLst>
                <a:path w="146" h="782">
                  <a:moveTo>
                    <a:pt x="58" y="749"/>
                  </a:moveTo>
                  <a:cubicBezTo>
                    <a:pt x="55" y="769"/>
                    <a:pt x="41" y="782"/>
                    <a:pt x="26" y="779"/>
                  </a:cubicBezTo>
                  <a:cubicBezTo>
                    <a:pt x="10" y="776"/>
                    <a:pt x="0" y="758"/>
                    <a:pt x="2" y="738"/>
                  </a:cubicBezTo>
                  <a:cubicBezTo>
                    <a:pt x="88" y="33"/>
                    <a:pt x="88" y="33"/>
                    <a:pt x="88" y="33"/>
                  </a:cubicBezTo>
                  <a:cubicBezTo>
                    <a:pt x="91" y="14"/>
                    <a:pt x="105" y="0"/>
                    <a:pt x="120" y="3"/>
                  </a:cubicBezTo>
                  <a:cubicBezTo>
                    <a:pt x="136" y="6"/>
                    <a:pt x="146" y="25"/>
                    <a:pt x="144" y="44"/>
                  </a:cubicBezTo>
                  <a:cubicBezTo>
                    <a:pt x="58" y="749"/>
                    <a:pt x="58" y="749"/>
                    <a:pt x="58" y="749"/>
                  </a:cubicBezTo>
                </a:path>
              </a:pathLst>
            </a:custGeom>
            <a:solidFill>
              <a:srgbClr val="E74C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2" name="íŝḻíḓê"/>
            <p:cNvSpPr/>
            <p:nvPr/>
          </p:nvSpPr>
          <p:spPr bwMode="auto">
            <a:xfrm>
              <a:off x="5730875" y="541338"/>
              <a:ext cx="161925" cy="1065213"/>
            </a:xfrm>
            <a:custGeom>
              <a:avLst/>
              <a:gdLst>
                <a:gd name="T0" fmla="*/ 3 w 112"/>
                <a:gd name="T1" fmla="*/ 739 h 740"/>
                <a:gd name="T2" fmla="*/ 0 w 112"/>
                <a:gd name="T3" fmla="*/ 740 h 740"/>
                <a:gd name="T4" fmla="*/ 3 w 112"/>
                <a:gd name="T5" fmla="*/ 739 h 740"/>
                <a:gd name="T6" fmla="*/ 26 w 112"/>
                <a:gd name="T7" fmla="*/ 709 h 740"/>
                <a:gd name="T8" fmla="*/ 17 w 112"/>
                <a:gd name="T9" fmla="*/ 731 h 740"/>
                <a:gd name="T10" fmla="*/ 26 w 112"/>
                <a:gd name="T11" fmla="*/ 709 h 740"/>
                <a:gd name="T12" fmla="*/ 112 w 112"/>
                <a:gd name="T13" fmla="*/ 4 h 740"/>
                <a:gd name="T14" fmla="*/ 112 w 112"/>
                <a:gd name="T15" fmla="*/ 4 h 740"/>
                <a:gd name="T16" fmla="*/ 112 w 112"/>
                <a:gd name="T17" fmla="*/ 4 h 740"/>
                <a:gd name="T18" fmla="*/ 112 w 112"/>
                <a:gd name="T19" fmla="*/ 4 h 740"/>
                <a:gd name="T20" fmla="*/ 112 w 112"/>
                <a:gd name="T21" fmla="*/ 4 h 740"/>
                <a:gd name="T22" fmla="*/ 112 w 112"/>
                <a:gd name="T23" fmla="*/ 4 h 740"/>
                <a:gd name="T24" fmla="*/ 112 w 112"/>
                <a:gd name="T25" fmla="*/ 4 h 740"/>
                <a:gd name="T26" fmla="*/ 112 w 112"/>
                <a:gd name="T27" fmla="*/ 4 h 740"/>
                <a:gd name="T28" fmla="*/ 112 w 112"/>
                <a:gd name="T29" fmla="*/ 4 h 740"/>
                <a:gd name="T30" fmla="*/ 112 w 112"/>
                <a:gd name="T31" fmla="*/ 3 h 740"/>
                <a:gd name="T32" fmla="*/ 112 w 112"/>
                <a:gd name="T33" fmla="*/ 4 h 740"/>
                <a:gd name="T34" fmla="*/ 112 w 112"/>
                <a:gd name="T35" fmla="*/ 3 h 740"/>
                <a:gd name="T36" fmla="*/ 112 w 112"/>
                <a:gd name="T37" fmla="*/ 1 h 740"/>
                <a:gd name="T38" fmla="*/ 112 w 112"/>
                <a:gd name="T39" fmla="*/ 3 h 740"/>
                <a:gd name="T40" fmla="*/ 112 w 112"/>
                <a:gd name="T41" fmla="*/ 1 h 740"/>
                <a:gd name="T42" fmla="*/ 112 w 112"/>
                <a:gd name="T43" fmla="*/ 1 h 740"/>
                <a:gd name="T44" fmla="*/ 112 w 112"/>
                <a:gd name="T45" fmla="*/ 1 h 740"/>
                <a:gd name="T46" fmla="*/ 112 w 112"/>
                <a:gd name="T47" fmla="*/ 1 h 740"/>
                <a:gd name="T48" fmla="*/ 112 w 112"/>
                <a:gd name="T49" fmla="*/ 1 h 740"/>
                <a:gd name="T50" fmla="*/ 112 w 112"/>
                <a:gd name="T51" fmla="*/ 1 h 740"/>
                <a:gd name="T52" fmla="*/ 112 w 112"/>
                <a:gd name="T53" fmla="*/ 1 h 740"/>
                <a:gd name="T54" fmla="*/ 112 w 112"/>
                <a:gd name="T55" fmla="*/ 1 h 740"/>
                <a:gd name="T56" fmla="*/ 112 w 112"/>
                <a:gd name="T57" fmla="*/ 1 h 740"/>
                <a:gd name="T58" fmla="*/ 112 w 112"/>
                <a:gd name="T59" fmla="*/ 1 h 740"/>
                <a:gd name="T60" fmla="*/ 112 w 112"/>
                <a:gd name="T61" fmla="*/ 1 h 740"/>
                <a:gd name="T62" fmla="*/ 112 w 112"/>
                <a:gd name="T63" fmla="*/ 1 h 740"/>
                <a:gd name="T64" fmla="*/ 112 w 112"/>
                <a:gd name="T65" fmla="*/ 1 h 740"/>
                <a:gd name="T66" fmla="*/ 112 w 112"/>
                <a:gd name="T67" fmla="*/ 0 h 740"/>
                <a:gd name="T68" fmla="*/ 112 w 112"/>
                <a:gd name="T69" fmla="*/ 0 h 740"/>
                <a:gd name="T70" fmla="*/ 112 w 112"/>
                <a:gd name="T7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740">
                  <a:moveTo>
                    <a:pt x="3" y="739"/>
                  </a:moveTo>
                  <a:cubicBezTo>
                    <a:pt x="2" y="739"/>
                    <a:pt x="1" y="740"/>
                    <a:pt x="0" y="740"/>
                  </a:cubicBezTo>
                  <a:cubicBezTo>
                    <a:pt x="1" y="740"/>
                    <a:pt x="2" y="740"/>
                    <a:pt x="3" y="739"/>
                  </a:cubicBezTo>
                  <a:moveTo>
                    <a:pt x="26" y="709"/>
                  </a:moveTo>
                  <a:cubicBezTo>
                    <a:pt x="25" y="718"/>
                    <a:pt x="21" y="725"/>
                    <a:pt x="17" y="731"/>
                  </a:cubicBezTo>
                  <a:cubicBezTo>
                    <a:pt x="22" y="726"/>
                    <a:pt x="25" y="718"/>
                    <a:pt x="26" y="709"/>
                  </a:cubicBezTo>
                  <a:moveTo>
                    <a:pt x="112" y="4"/>
                  </a:moveTo>
                  <a:cubicBezTo>
                    <a:pt x="112" y="4"/>
                    <a:pt x="112" y="4"/>
                    <a:pt x="112" y="4"/>
                  </a:cubicBezTo>
                  <a:cubicBezTo>
                    <a:pt x="112" y="4"/>
                    <a:pt x="112" y="4"/>
                    <a:pt x="112" y="4"/>
                  </a:cubicBezTo>
                  <a:moveTo>
                    <a:pt x="112" y="4"/>
                  </a:moveTo>
                  <a:cubicBezTo>
                    <a:pt x="112" y="4"/>
                    <a:pt x="112" y="4"/>
                    <a:pt x="112" y="4"/>
                  </a:cubicBezTo>
                  <a:cubicBezTo>
                    <a:pt x="112" y="4"/>
                    <a:pt x="112" y="4"/>
                    <a:pt x="112" y="4"/>
                  </a:cubicBezTo>
                  <a:moveTo>
                    <a:pt x="112" y="4"/>
                  </a:moveTo>
                  <a:cubicBezTo>
                    <a:pt x="112" y="4"/>
                    <a:pt x="112" y="4"/>
                    <a:pt x="112" y="4"/>
                  </a:cubicBezTo>
                  <a:cubicBezTo>
                    <a:pt x="112" y="4"/>
                    <a:pt x="112" y="4"/>
                    <a:pt x="112" y="4"/>
                  </a:cubicBezTo>
                  <a:moveTo>
                    <a:pt x="112" y="3"/>
                  </a:moveTo>
                  <a:cubicBezTo>
                    <a:pt x="112" y="4"/>
                    <a:pt x="112" y="4"/>
                    <a:pt x="112" y="4"/>
                  </a:cubicBezTo>
                  <a:cubicBezTo>
                    <a:pt x="112" y="4"/>
                    <a:pt x="112" y="4"/>
                    <a:pt x="112" y="3"/>
                  </a:cubicBezTo>
                  <a:moveTo>
                    <a:pt x="112" y="1"/>
                  </a:moveTo>
                  <a:cubicBezTo>
                    <a:pt x="112" y="2"/>
                    <a:pt x="112" y="3"/>
                    <a:pt x="112" y="3"/>
                  </a:cubicBezTo>
                  <a:cubicBezTo>
                    <a:pt x="112" y="3"/>
                    <a:pt x="112" y="2"/>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1"/>
                  </a:moveTo>
                  <a:cubicBezTo>
                    <a:pt x="112" y="1"/>
                    <a:pt x="112" y="1"/>
                    <a:pt x="112" y="1"/>
                  </a:cubicBezTo>
                  <a:cubicBezTo>
                    <a:pt x="112" y="1"/>
                    <a:pt x="112" y="1"/>
                    <a:pt x="112" y="1"/>
                  </a:cubicBezTo>
                  <a:moveTo>
                    <a:pt x="112" y="0"/>
                  </a:moveTo>
                  <a:cubicBezTo>
                    <a:pt x="112" y="0"/>
                    <a:pt x="112" y="0"/>
                    <a:pt x="112" y="0"/>
                  </a:cubicBezTo>
                  <a:cubicBezTo>
                    <a:pt x="112" y="0"/>
                    <a:pt x="112" y="0"/>
                    <a:pt x="112" y="0"/>
                  </a:cubicBezTo>
                </a:path>
              </a:pathLst>
            </a:custGeom>
            <a:solidFill>
              <a:srgbClr val="AF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3" name="išļïḑê"/>
            <p:cNvSpPr/>
            <p:nvPr/>
          </p:nvSpPr>
          <p:spPr bwMode="auto">
            <a:xfrm>
              <a:off x="5730875" y="492125"/>
              <a:ext cx="163513" cy="1114425"/>
            </a:xfrm>
            <a:custGeom>
              <a:avLst/>
              <a:gdLst>
                <a:gd name="T0" fmla="*/ 95 w 113"/>
                <a:gd name="T1" fmla="*/ 0 h 774"/>
                <a:gd name="T2" fmla="*/ 0 w 113"/>
                <a:gd name="T3" fmla="*/ 774 h 774"/>
                <a:gd name="T4" fmla="*/ 0 w 113"/>
                <a:gd name="T5" fmla="*/ 774 h 774"/>
                <a:gd name="T6" fmla="*/ 3 w 113"/>
                <a:gd name="T7" fmla="*/ 773 h 774"/>
                <a:gd name="T8" fmla="*/ 17 w 113"/>
                <a:gd name="T9" fmla="*/ 765 h 774"/>
                <a:gd name="T10" fmla="*/ 17 w 113"/>
                <a:gd name="T11" fmla="*/ 765 h 774"/>
                <a:gd name="T12" fmla="*/ 26 w 113"/>
                <a:gd name="T13" fmla="*/ 743 h 774"/>
                <a:gd name="T14" fmla="*/ 26 w 113"/>
                <a:gd name="T15" fmla="*/ 743 h 774"/>
                <a:gd name="T16" fmla="*/ 112 w 113"/>
                <a:gd name="T17" fmla="*/ 38 h 774"/>
                <a:gd name="T18" fmla="*/ 112 w 113"/>
                <a:gd name="T19" fmla="*/ 38 h 774"/>
                <a:gd name="T20" fmla="*/ 112 w 113"/>
                <a:gd name="T21" fmla="*/ 38 h 774"/>
                <a:gd name="T22" fmla="*/ 112 w 113"/>
                <a:gd name="T23" fmla="*/ 38 h 774"/>
                <a:gd name="T24" fmla="*/ 112 w 113"/>
                <a:gd name="T25" fmla="*/ 38 h 774"/>
                <a:gd name="T26" fmla="*/ 112 w 113"/>
                <a:gd name="T27" fmla="*/ 38 h 774"/>
                <a:gd name="T28" fmla="*/ 112 w 113"/>
                <a:gd name="T29" fmla="*/ 38 h 774"/>
                <a:gd name="T30" fmla="*/ 112 w 113"/>
                <a:gd name="T31" fmla="*/ 38 h 774"/>
                <a:gd name="T32" fmla="*/ 112 w 113"/>
                <a:gd name="T33" fmla="*/ 37 h 774"/>
                <a:gd name="T34" fmla="*/ 112 w 113"/>
                <a:gd name="T35" fmla="*/ 37 h 774"/>
                <a:gd name="T36" fmla="*/ 112 w 113"/>
                <a:gd name="T37" fmla="*/ 35 h 774"/>
                <a:gd name="T38" fmla="*/ 112 w 113"/>
                <a:gd name="T39" fmla="*/ 35 h 774"/>
                <a:gd name="T40" fmla="*/ 112 w 113"/>
                <a:gd name="T41" fmla="*/ 35 h 774"/>
                <a:gd name="T42" fmla="*/ 112 w 113"/>
                <a:gd name="T43" fmla="*/ 35 h 774"/>
                <a:gd name="T44" fmla="*/ 112 w 113"/>
                <a:gd name="T45" fmla="*/ 35 h 774"/>
                <a:gd name="T46" fmla="*/ 112 w 113"/>
                <a:gd name="T47" fmla="*/ 35 h 774"/>
                <a:gd name="T48" fmla="*/ 112 w 113"/>
                <a:gd name="T49" fmla="*/ 35 h 774"/>
                <a:gd name="T50" fmla="*/ 112 w 113"/>
                <a:gd name="T51" fmla="*/ 35 h 774"/>
                <a:gd name="T52" fmla="*/ 112 w 113"/>
                <a:gd name="T53" fmla="*/ 35 h 774"/>
                <a:gd name="T54" fmla="*/ 112 w 113"/>
                <a:gd name="T55" fmla="*/ 34 h 774"/>
                <a:gd name="T56" fmla="*/ 112 w 113"/>
                <a:gd name="T57" fmla="*/ 34 h 774"/>
                <a:gd name="T58" fmla="*/ 95 w 113"/>
                <a:gd name="T5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774">
                  <a:moveTo>
                    <a:pt x="95" y="0"/>
                  </a:moveTo>
                  <a:cubicBezTo>
                    <a:pt x="0" y="774"/>
                    <a:pt x="0" y="774"/>
                    <a:pt x="0" y="774"/>
                  </a:cubicBezTo>
                  <a:cubicBezTo>
                    <a:pt x="0" y="774"/>
                    <a:pt x="0" y="774"/>
                    <a:pt x="0" y="774"/>
                  </a:cubicBezTo>
                  <a:cubicBezTo>
                    <a:pt x="1" y="774"/>
                    <a:pt x="2" y="773"/>
                    <a:pt x="3" y="773"/>
                  </a:cubicBezTo>
                  <a:cubicBezTo>
                    <a:pt x="7" y="772"/>
                    <a:pt x="11" y="770"/>
                    <a:pt x="17" y="765"/>
                  </a:cubicBezTo>
                  <a:cubicBezTo>
                    <a:pt x="17" y="765"/>
                    <a:pt x="17" y="765"/>
                    <a:pt x="17" y="765"/>
                  </a:cubicBezTo>
                  <a:cubicBezTo>
                    <a:pt x="21" y="759"/>
                    <a:pt x="25" y="752"/>
                    <a:pt x="26" y="743"/>
                  </a:cubicBezTo>
                  <a:cubicBezTo>
                    <a:pt x="26" y="743"/>
                    <a:pt x="26" y="743"/>
                    <a:pt x="26" y="743"/>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7"/>
                  </a:cubicBezTo>
                  <a:cubicBezTo>
                    <a:pt x="112" y="37"/>
                    <a:pt x="112" y="37"/>
                    <a:pt x="112" y="37"/>
                  </a:cubicBezTo>
                  <a:cubicBezTo>
                    <a:pt x="112" y="37"/>
                    <a:pt x="112" y="36"/>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5"/>
                    <a:pt x="112" y="35"/>
                  </a:cubicBezTo>
                  <a:cubicBezTo>
                    <a:pt x="112" y="35"/>
                    <a:pt x="112" y="34"/>
                    <a:pt x="112" y="34"/>
                  </a:cubicBezTo>
                  <a:cubicBezTo>
                    <a:pt x="112" y="34"/>
                    <a:pt x="112" y="34"/>
                    <a:pt x="112" y="34"/>
                  </a:cubicBezTo>
                  <a:cubicBezTo>
                    <a:pt x="113" y="19"/>
                    <a:pt x="106" y="5"/>
                    <a:pt x="95" y="0"/>
                  </a:cubicBezTo>
                </a:path>
              </a:pathLst>
            </a:custGeom>
            <a:solidFill>
              <a:srgbClr val="B93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4" name="ïš1ïḋè"/>
            <p:cNvSpPr/>
            <p:nvPr/>
          </p:nvSpPr>
          <p:spPr bwMode="auto">
            <a:xfrm>
              <a:off x="5842000" y="579438"/>
              <a:ext cx="69850" cy="314325"/>
            </a:xfrm>
            <a:custGeom>
              <a:avLst/>
              <a:gdLst>
                <a:gd name="T0" fmla="*/ 24 w 48"/>
                <a:gd name="T1" fmla="*/ 204 h 218"/>
                <a:gd name="T2" fmla="*/ 11 w 48"/>
                <a:gd name="T3" fmla="*/ 217 h 218"/>
                <a:gd name="T4" fmla="*/ 1 w 48"/>
                <a:gd name="T5" fmla="*/ 199 h 218"/>
                <a:gd name="T6" fmla="*/ 24 w 48"/>
                <a:gd name="T7" fmla="*/ 14 h 218"/>
                <a:gd name="T8" fmla="*/ 37 w 48"/>
                <a:gd name="T9" fmla="*/ 1 h 218"/>
                <a:gd name="T10" fmla="*/ 47 w 48"/>
                <a:gd name="T11" fmla="*/ 18 h 218"/>
                <a:gd name="T12" fmla="*/ 24 w 48"/>
                <a:gd name="T13" fmla="*/ 204 h 218"/>
              </a:gdLst>
              <a:ahLst/>
              <a:cxnLst>
                <a:cxn ang="0">
                  <a:pos x="T0" y="T1"/>
                </a:cxn>
                <a:cxn ang="0">
                  <a:pos x="T2" y="T3"/>
                </a:cxn>
                <a:cxn ang="0">
                  <a:pos x="T4" y="T5"/>
                </a:cxn>
                <a:cxn ang="0">
                  <a:pos x="T6" y="T7"/>
                </a:cxn>
                <a:cxn ang="0">
                  <a:pos x="T8" y="T9"/>
                </a:cxn>
                <a:cxn ang="0">
                  <a:pos x="T10" y="T11"/>
                </a:cxn>
                <a:cxn ang="0">
                  <a:pos x="T12" y="T13"/>
                </a:cxn>
              </a:cxnLst>
              <a:rect l="0" t="0" r="r" b="b"/>
              <a:pathLst>
                <a:path w="48" h="218">
                  <a:moveTo>
                    <a:pt x="24" y="204"/>
                  </a:moveTo>
                  <a:cubicBezTo>
                    <a:pt x="23" y="212"/>
                    <a:pt x="17" y="218"/>
                    <a:pt x="11" y="217"/>
                  </a:cubicBezTo>
                  <a:cubicBezTo>
                    <a:pt x="4" y="215"/>
                    <a:pt x="0" y="208"/>
                    <a:pt x="1" y="199"/>
                  </a:cubicBezTo>
                  <a:cubicBezTo>
                    <a:pt x="24" y="14"/>
                    <a:pt x="24" y="14"/>
                    <a:pt x="24" y="14"/>
                  </a:cubicBezTo>
                  <a:cubicBezTo>
                    <a:pt x="25" y="5"/>
                    <a:pt x="31" y="0"/>
                    <a:pt x="37" y="1"/>
                  </a:cubicBezTo>
                  <a:cubicBezTo>
                    <a:pt x="44" y="2"/>
                    <a:pt x="48" y="10"/>
                    <a:pt x="47" y="18"/>
                  </a:cubicBezTo>
                  <a:lnTo>
                    <a:pt x="24" y="204"/>
                  </a:lnTo>
                  <a:close/>
                </a:path>
              </a:pathLst>
            </a:custGeom>
            <a:solidFill>
              <a:srgbClr val="232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5" name="îS1íḓê"/>
            <p:cNvSpPr/>
            <p:nvPr/>
          </p:nvSpPr>
          <p:spPr bwMode="auto">
            <a:xfrm>
              <a:off x="5688013" y="503238"/>
              <a:ext cx="134938" cy="1044575"/>
            </a:xfrm>
            <a:custGeom>
              <a:avLst/>
              <a:gdLst>
                <a:gd name="T0" fmla="*/ 0 w 94"/>
                <a:gd name="T1" fmla="*/ 725 h 725"/>
                <a:gd name="T2" fmla="*/ 0 w 94"/>
                <a:gd name="T3" fmla="*/ 725 h 725"/>
                <a:gd name="T4" fmla="*/ 0 w 94"/>
                <a:gd name="T5" fmla="*/ 725 h 725"/>
                <a:gd name="T6" fmla="*/ 2 w 94"/>
                <a:gd name="T7" fmla="*/ 708 h 725"/>
                <a:gd name="T8" fmla="*/ 2 w 94"/>
                <a:gd name="T9" fmla="*/ 708 h 725"/>
                <a:gd name="T10" fmla="*/ 0 w 94"/>
                <a:gd name="T11" fmla="*/ 724 h 725"/>
                <a:gd name="T12" fmla="*/ 0 w 94"/>
                <a:gd name="T13" fmla="*/ 725 h 725"/>
                <a:gd name="T14" fmla="*/ 0 w 94"/>
                <a:gd name="T15" fmla="*/ 724 h 725"/>
                <a:gd name="T16" fmla="*/ 2 w 94"/>
                <a:gd name="T17" fmla="*/ 708 h 725"/>
                <a:gd name="T18" fmla="*/ 94 w 94"/>
                <a:gd name="T19" fmla="*/ 0 h 725"/>
                <a:gd name="T20" fmla="*/ 86 w 94"/>
                <a:gd name="T21" fmla="*/ 19 h 725"/>
                <a:gd name="T22" fmla="*/ 81 w 94"/>
                <a:gd name="T23" fmla="*/ 63 h 725"/>
                <a:gd name="T24" fmla="*/ 86 w 94"/>
                <a:gd name="T25" fmla="*/ 19 h 725"/>
                <a:gd name="T26" fmla="*/ 94 w 94"/>
                <a:gd name="T27" fmla="*/ 0 h 725"/>
                <a:gd name="T28" fmla="*/ 94 w 94"/>
                <a:gd name="T29" fmla="*/ 0 h 725"/>
                <a:gd name="T30" fmla="*/ 94 w 94"/>
                <a:gd name="T31" fmla="*/ 0 h 725"/>
                <a:gd name="T32" fmla="*/ 94 w 94"/>
                <a:gd name="T33"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725">
                  <a:moveTo>
                    <a:pt x="0" y="725"/>
                  </a:moveTo>
                  <a:cubicBezTo>
                    <a:pt x="0" y="725"/>
                    <a:pt x="0" y="725"/>
                    <a:pt x="0" y="725"/>
                  </a:cubicBezTo>
                  <a:cubicBezTo>
                    <a:pt x="0" y="725"/>
                    <a:pt x="0" y="725"/>
                    <a:pt x="0" y="725"/>
                  </a:cubicBezTo>
                  <a:moveTo>
                    <a:pt x="2" y="708"/>
                  </a:moveTo>
                  <a:cubicBezTo>
                    <a:pt x="2" y="708"/>
                    <a:pt x="2" y="708"/>
                    <a:pt x="2" y="708"/>
                  </a:cubicBezTo>
                  <a:cubicBezTo>
                    <a:pt x="0" y="724"/>
                    <a:pt x="0" y="724"/>
                    <a:pt x="0" y="724"/>
                  </a:cubicBezTo>
                  <a:cubicBezTo>
                    <a:pt x="0" y="724"/>
                    <a:pt x="0" y="725"/>
                    <a:pt x="0" y="725"/>
                  </a:cubicBezTo>
                  <a:cubicBezTo>
                    <a:pt x="0" y="725"/>
                    <a:pt x="0" y="724"/>
                    <a:pt x="0" y="724"/>
                  </a:cubicBezTo>
                  <a:cubicBezTo>
                    <a:pt x="2" y="708"/>
                    <a:pt x="2" y="708"/>
                    <a:pt x="2" y="708"/>
                  </a:cubicBezTo>
                  <a:moveTo>
                    <a:pt x="94" y="0"/>
                  </a:moveTo>
                  <a:cubicBezTo>
                    <a:pt x="90" y="6"/>
                    <a:pt x="87" y="12"/>
                    <a:pt x="86" y="19"/>
                  </a:cubicBezTo>
                  <a:cubicBezTo>
                    <a:pt x="81" y="63"/>
                    <a:pt x="81" y="63"/>
                    <a:pt x="81" y="63"/>
                  </a:cubicBezTo>
                  <a:cubicBezTo>
                    <a:pt x="86" y="19"/>
                    <a:pt x="86" y="19"/>
                    <a:pt x="86" y="19"/>
                  </a:cubicBezTo>
                  <a:cubicBezTo>
                    <a:pt x="87" y="12"/>
                    <a:pt x="90" y="6"/>
                    <a:pt x="94" y="0"/>
                  </a:cubicBezTo>
                  <a:moveTo>
                    <a:pt x="94" y="0"/>
                  </a:moveTo>
                  <a:cubicBezTo>
                    <a:pt x="94" y="0"/>
                    <a:pt x="94" y="0"/>
                    <a:pt x="94" y="0"/>
                  </a:cubicBezTo>
                  <a:cubicBezTo>
                    <a:pt x="94" y="0"/>
                    <a:pt x="94" y="0"/>
                    <a:pt x="94" y="0"/>
                  </a:cubicBezTo>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6" name="iṩļîḑê"/>
            <p:cNvSpPr/>
            <p:nvPr/>
          </p:nvSpPr>
          <p:spPr bwMode="auto">
            <a:xfrm>
              <a:off x="5686425" y="487363"/>
              <a:ext cx="161925" cy="1114425"/>
            </a:xfrm>
            <a:custGeom>
              <a:avLst/>
              <a:gdLst>
                <a:gd name="T0" fmla="*/ 112 w 112"/>
                <a:gd name="T1" fmla="*/ 0 h 773"/>
                <a:gd name="T2" fmla="*/ 95 w 112"/>
                <a:gd name="T3" fmla="*/ 11 h 773"/>
                <a:gd name="T4" fmla="*/ 95 w 112"/>
                <a:gd name="T5" fmla="*/ 11 h 773"/>
                <a:gd name="T6" fmla="*/ 95 w 112"/>
                <a:gd name="T7" fmla="*/ 11 h 773"/>
                <a:gd name="T8" fmla="*/ 87 w 112"/>
                <a:gd name="T9" fmla="*/ 30 h 773"/>
                <a:gd name="T10" fmla="*/ 82 w 112"/>
                <a:gd name="T11" fmla="*/ 74 h 773"/>
                <a:gd name="T12" fmla="*/ 3 w 112"/>
                <a:gd name="T13" fmla="*/ 719 h 773"/>
                <a:gd name="T14" fmla="*/ 1 w 112"/>
                <a:gd name="T15" fmla="*/ 735 h 773"/>
                <a:gd name="T16" fmla="*/ 1 w 112"/>
                <a:gd name="T17" fmla="*/ 736 h 773"/>
                <a:gd name="T18" fmla="*/ 1 w 112"/>
                <a:gd name="T19" fmla="*/ 736 h 773"/>
                <a:gd name="T20" fmla="*/ 1 w 112"/>
                <a:gd name="T21" fmla="*/ 736 h 773"/>
                <a:gd name="T22" fmla="*/ 17 w 112"/>
                <a:gd name="T23" fmla="*/ 773 h 773"/>
                <a:gd name="T24" fmla="*/ 112 w 112"/>
                <a:gd name="T25"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773">
                  <a:moveTo>
                    <a:pt x="112" y="0"/>
                  </a:moveTo>
                  <a:cubicBezTo>
                    <a:pt x="105" y="1"/>
                    <a:pt x="99" y="5"/>
                    <a:pt x="95" y="11"/>
                  </a:cubicBezTo>
                  <a:cubicBezTo>
                    <a:pt x="95" y="11"/>
                    <a:pt x="95" y="11"/>
                    <a:pt x="95" y="11"/>
                  </a:cubicBezTo>
                  <a:cubicBezTo>
                    <a:pt x="95" y="11"/>
                    <a:pt x="95" y="11"/>
                    <a:pt x="95" y="11"/>
                  </a:cubicBezTo>
                  <a:cubicBezTo>
                    <a:pt x="91" y="17"/>
                    <a:pt x="88" y="23"/>
                    <a:pt x="87" y="30"/>
                  </a:cubicBezTo>
                  <a:cubicBezTo>
                    <a:pt x="82" y="74"/>
                    <a:pt x="82" y="74"/>
                    <a:pt x="82" y="74"/>
                  </a:cubicBezTo>
                  <a:cubicBezTo>
                    <a:pt x="3" y="719"/>
                    <a:pt x="3" y="719"/>
                    <a:pt x="3" y="719"/>
                  </a:cubicBezTo>
                  <a:cubicBezTo>
                    <a:pt x="1" y="735"/>
                    <a:pt x="1" y="735"/>
                    <a:pt x="1" y="735"/>
                  </a:cubicBezTo>
                  <a:cubicBezTo>
                    <a:pt x="1" y="735"/>
                    <a:pt x="1" y="736"/>
                    <a:pt x="1" y="736"/>
                  </a:cubicBezTo>
                  <a:cubicBezTo>
                    <a:pt x="1" y="736"/>
                    <a:pt x="1" y="736"/>
                    <a:pt x="1" y="736"/>
                  </a:cubicBezTo>
                  <a:cubicBezTo>
                    <a:pt x="1" y="736"/>
                    <a:pt x="1" y="736"/>
                    <a:pt x="1" y="736"/>
                  </a:cubicBezTo>
                  <a:cubicBezTo>
                    <a:pt x="0" y="752"/>
                    <a:pt x="6" y="767"/>
                    <a:pt x="17" y="773"/>
                  </a:cubicBezTo>
                  <a:cubicBezTo>
                    <a:pt x="112" y="0"/>
                    <a:pt x="112" y="0"/>
                    <a:pt x="112" y="0"/>
                  </a:cubicBezTo>
                </a:path>
              </a:pathLst>
            </a:custGeom>
            <a:solidFill>
              <a:srgbClr val="DB5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7" name="iśḷíḓê"/>
            <p:cNvSpPr/>
            <p:nvPr/>
          </p:nvSpPr>
          <p:spPr bwMode="auto">
            <a:xfrm>
              <a:off x="7612063" y="3270250"/>
              <a:ext cx="1706563" cy="79375"/>
            </a:xfrm>
            <a:prstGeom prst="rect">
              <a:avLst/>
            </a:prstGeom>
            <a:solidFill>
              <a:srgbClr val="00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8" name="îşlïdé"/>
            <p:cNvSpPr/>
            <p:nvPr/>
          </p:nvSpPr>
          <p:spPr bwMode="auto">
            <a:xfrm>
              <a:off x="7011988" y="2308225"/>
              <a:ext cx="2900363" cy="985838"/>
            </a:xfrm>
            <a:custGeom>
              <a:avLst/>
              <a:gdLst>
                <a:gd name="T0" fmla="*/ 1885 w 2008"/>
                <a:gd name="T1" fmla="*/ 0 h 684"/>
                <a:gd name="T2" fmla="*/ 106 w 2008"/>
                <a:gd name="T3" fmla="*/ 0 h 684"/>
                <a:gd name="T4" fmla="*/ 15 w 2008"/>
                <a:gd name="T5" fmla="*/ 111 h 684"/>
                <a:gd name="T6" fmla="*/ 15 w 2008"/>
                <a:gd name="T7" fmla="*/ 109 h 684"/>
                <a:gd name="T8" fmla="*/ 17 w 2008"/>
                <a:gd name="T9" fmla="*/ 122 h 684"/>
                <a:gd name="T10" fmla="*/ 145 w 2008"/>
                <a:gd name="T11" fmla="*/ 607 h 684"/>
                <a:gd name="T12" fmla="*/ 278 w 2008"/>
                <a:gd name="T13" fmla="*/ 683 h 684"/>
                <a:gd name="T14" fmla="*/ 1765 w 2008"/>
                <a:gd name="T15" fmla="*/ 683 h 684"/>
                <a:gd name="T16" fmla="*/ 1896 w 2008"/>
                <a:gd name="T17" fmla="*/ 609 h 684"/>
                <a:gd name="T18" fmla="*/ 1996 w 2008"/>
                <a:gd name="T19" fmla="*/ 122 h 684"/>
                <a:gd name="T20" fmla="*/ 1996 w 2008"/>
                <a:gd name="T21" fmla="*/ 116 h 684"/>
                <a:gd name="T22" fmla="*/ 1996 w 2008"/>
                <a:gd name="T23" fmla="*/ 116 h 684"/>
                <a:gd name="T24" fmla="*/ 2001 w 2008"/>
                <a:gd name="T25" fmla="*/ 75 h 684"/>
                <a:gd name="T26" fmla="*/ 1885 w 2008"/>
                <a:gd name="T27" fmla="*/ 0 h 684"/>
                <a:gd name="T28" fmla="*/ 16 w 2008"/>
                <a:gd name="T29" fmla="*/ 103 h 684"/>
                <a:gd name="T30" fmla="*/ 16 w 2008"/>
                <a:gd name="T31" fmla="*/ 106 h 684"/>
                <a:gd name="T32" fmla="*/ 16 w 2008"/>
                <a:gd name="T33" fmla="*/ 103 h 684"/>
                <a:gd name="T34" fmla="*/ 20 w 2008"/>
                <a:gd name="T35" fmla="*/ 91 h 684"/>
                <a:gd name="T36" fmla="*/ 19 w 2008"/>
                <a:gd name="T37" fmla="*/ 93 h 684"/>
                <a:gd name="T38" fmla="*/ 20 w 2008"/>
                <a:gd name="T39" fmla="*/ 91 h 684"/>
                <a:gd name="T40" fmla="*/ 18 w 2008"/>
                <a:gd name="T41" fmla="*/ 97 h 684"/>
                <a:gd name="T42" fmla="*/ 17 w 2008"/>
                <a:gd name="T43" fmla="*/ 99 h 684"/>
                <a:gd name="T44" fmla="*/ 18 w 2008"/>
                <a:gd name="T45" fmla="*/ 97 h 684"/>
                <a:gd name="T46" fmla="*/ 91 w 2008"/>
                <a:gd name="T47" fmla="*/ 49 h 684"/>
                <a:gd name="T48" fmla="*/ 99 w 2008"/>
                <a:gd name="T49" fmla="*/ 49 h 684"/>
                <a:gd name="T50" fmla="*/ 91 w 2008"/>
                <a:gd name="T51" fmla="*/ 49 h 684"/>
                <a:gd name="T52" fmla="*/ 41 w 2008"/>
                <a:gd name="T53" fmla="*/ 67 h 684"/>
                <a:gd name="T54" fmla="*/ 42 w 2008"/>
                <a:gd name="T55" fmla="*/ 67 h 684"/>
                <a:gd name="T56" fmla="*/ 41 w 2008"/>
                <a:gd name="T57" fmla="*/ 67 h 684"/>
                <a:gd name="T58" fmla="*/ 47 w 2008"/>
                <a:gd name="T59" fmla="*/ 64 h 684"/>
                <a:gd name="T60" fmla="*/ 48 w 2008"/>
                <a:gd name="T61" fmla="*/ 63 h 684"/>
                <a:gd name="T62" fmla="*/ 47 w 2008"/>
                <a:gd name="T63" fmla="*/ 64 h 684"/>
                <a:gd name="T64" fmla="*/ 53 w 2008"/>
                <a:gd name="T65" fmla="*/ 60 h 684"/>
                <a:gd name="T66" fmla="*/ 55 w 2008"/>
                <a:gd name="T67" fmla="*/ 59 h 684"/>
                <a:gd name="T68" fmla="*/ 53 w 2008"/>
                <a:gd name="T69" fmla="*/ 60 h 684"/>
                <a:gd name="T70" fmla="*/ 60 w 2008"/>
                <a:gd name="T71" fmla="*/ 57 h 684"/>
                <a:gd name="T72" fmla="*/ 62 w 2008"/>
                <a:gd name="T73" fmla="*/ 56 h 684"/>
                <a:gd name="T74" fmla="*/ 60 w 2008"/>
                <a:gd name="T75" fmla="*/ 57 h 684"/>
                <a:gd name="T76" fmla="*/ 67 w 2008"/>
                <a:gd name="T77" fmla="*/ 54 h 684"/>
                <a:gd name="T78" fmla="*/ 70 w 2008"/>
                <a:gd name="T79" fmla="*/ 53 h 684"/>
                <a:gd name="T80" fmla="*/ 67 w 2008"/>
                <a:gd name="T81" fmla="*/ 54 h 684"/>
                <a:gd name="T82" fmla="*/ 75 w 2008"/>
                <a:gd name="T83" fmla="*/ 52 h 684"/>
                <a:gd name="T84" fmla="*/ 78 w 2008"/>
                <a:gd name="T85" fmla="*/ 51 h 684"/>
                <a:gd name="T86" fmla="*/ 75 w 2008"/>
                <a:gd name="T87" fmla="*/ 52 h 684"/>
                <a:gd name="T88" fmla="*/ 83 w 2008"/>
                <a:gd name="T89" fmla="*/ 50 h 684"/>
                <a:gd name="T90" fmla="*/ 87 w 2008"/>
                <a:gd name="T91" fmla="*/ 49 h 684"/>
                <a:gd name="T92" fmla="*/ 83 w 2008"/>
                <a:gd name="T93" fmla="*/ 5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8" h="684">
                  <a:moveTo>
                    <a:pt x="1885" y="0"/>
                  </a:moveTo>
                  <a:cubicBezTo>
                    <a:pt x="106" y="0"/>
                    <a:pt x="106" y="0"/>
                    <a:pt x="106" y="0"/>
                  </a:cubicBezTo>
                  <a:cubicBezTo>
                    <a:pt x="25" y="0"/>
                    <a:pt x="0" y="51"/>
                    <a:pt x="15" y="111"/>
                  </a:cubicBezTo>
                  <a:cubicBezTo>
                    <a:pt x="15" y="111"/>
                    <a:pt x="15" y="110"/>
                    <a:pt x="15" y="109"/>
                  </a:cubicBezTo>
                  <a:cubicBezTo>
                    <a:pt x="15" y="113"/>
                    <a:pt x="16" y="117"/>
                    <a:pt x="17" y="122"/>
                  </a:cubicBezTo>
                  <a:cubicBezTo>
                    <a:pt x="145" y="607"/>
                    <a:pt x="145" y="607"/>
                    <a:pt x="145" y="607"/>
                  </a:cubicBezTo>
                  <a:cubicBezTo>
                    <a:pt x="165" y="681"/>
                    <a:pt x="182" y="684"/>
                    <a:pt x="278" y="683"/>
                  </a:cubicBezTo>
                  <a:cubicBezTo>
                    <a:pt x="1765" y="683"/>
                    <a:pt x="1765" y="683"/>
                    <a:pt x="1765" y="683"/>
                  </a:cubicBezTo>
                  <a:cubicBezTo>
                    <a:pt x="1843" y="683"/>
                    <a:pt x="1880" y="683"/>
                    <a:pt x="1896" y="609"/>
                  </a:cubicBezTo>
                  <a:cubicBezTo>
                    <a:pt x="1996" y="122"/>
                    <a:pt x="1996" y="122"/>
                    <a:pt x="1996" y="122"/>
                  </a:cubicBezTo>
                  <a:cubicBezTo>
                    <a:pt x="1996" y="120"/>
                    <a:pt x="1996" y="118"/>
                    <a:pt x="1996" y="116"/>
                  </a:cubicBezTo>
                  <a:cubicBezTo>
                    <a:pt x="1996" y="116"/>
                    <a:pt x="1996" y="116"/>
                    <a:pt x="1996" y="116"/>
                  </a:cubicBezTo>
                  <a:cubicBezTo>
                    <a:pt x="2001" y="75"/>
                    <a:pt x="2001" y="75"/>
                    <a:pt x="2001" y="75"/>
                  </a:cubicBezTo>
                  <a:cubicBezTo>
                    <a:pt x="2008" y="16"/>
                    <a:pt x="1930" y="0"/>
                    <a:pt x="1885" y="0"/>
                  </a:cubicBezTo>
                  <a:moveTo>
                    <a:pt x="16" y="103"/>
                  </a:moveTo>
                  <a:cubicBezTo>
                    <a:pt x="16" y="104"/>
                    <a:pt x="16" y="105"/>
                    <a:pt x="16" y="106"/>
                  </a:cubicBezTo>
                  <a:cubicBezTo>
                    <a:pt x="16" y="105"/>
                    <a:pt x="16" y="104"/>
                    <a:pt x="16" y="103"/>
                  </a:cubicBezTo>
                  <a:moveTo>
                    <a:pt x="20" y="91"/>
                  </a:moveTo>
                  <a:cubicBezTo>
                    <a:pt x="20" y="92"/>
                    <a:pt x="20" y="92"/>
                    <a:pt x="19" y="93"/>
                  </a:cubicBezTo>
                  <a:cubicBezTo>
                    <a:pt x="20" y="92"/>
                    <a:pt x="20" y="92"/>
                    <a:pt x="20" y="91"/>
                  </a:cubicBezTo>
                  <a:moveTo>
                    <a:pt x="18" y="97"/>
                  </a:moveTo>
                  <a:cubicBezTo>
                    <a:pt x="18" y="98"/>
                    <a:pt x="17" y="98"/>
                    <a:pt x="17" y="99"/>
                  </a:cubicBezTo>
                  <a:cubicBezTo>
                    <a:pt x="17" y="98"/>
                    <a:pt x="18" y="98"/>
                    <a:pt x="18" y="97"/>
                  </a:cubicBezTo>
                  <a:moveTo>
                    <a:pt x="91" y="49"/>
                  </a:moveTo>
                  <a:cubicBezTo>
                    <a:pt x="93" y="49"/>
                    <a:pt x="96" y="49"/>
                    <a:pt x="99" y="49"/>
                  </a:cubicBezTo>
                  <a:cubicBezTo>
                    <a:pt x="96" y="49"/>
                    <a:pt x="93" y="49"/>
                    <a:pt x="91" y="49"/>
                  </a:cubicBezTo>
                  <a:moveTo>
                    <a:pt x="41" y="67"/>
                  </a:moveTo>
                  <a:cubicBezTo>
                    <a:pt x="42" y="67"/>
                    <a:pt x="42" y="67"/>
                    <a:pt x="42" y="67"/>
                  </a:cubicBezTo>
                  <a:cubicBezTo>
                    <a:pt x="41" y="67"/>
                    <a:pt x="41" y="67"/>
                    <a:pt x="41" y="67"/>
                  </a:cubicBezTo>
                  <a:moveTo>
                    <a:pt x="47" y="64"/>
                  </a:moveTo>
                  <a:cubicBezTo>
                    <a:pt x="47" y="63"/>
                    <a:pt x="48" y="63"/>
                    <a:pt x="48" y="63"/>
                  </a:cubicBezTo>
                  <a:cubicBezTo>
                    <a:pt x="48" y="63"/>
                    <a:pt x="47" y="63"/>
                    <a:pt x="47" y="64"/>
                  </a:cubicBezTo>
                  <a:moveTo>
                    <a:pt x="53" y="60"/>
                  </a:moveTo>
                  <a:cubicBezTo>
                    <a:pt x="54" y="60"/>
                    <a:pt x="54" y="59"/>
                    <a:pt x="55" y="59"/>
                  </a:cubicBezTo>
                  <a:cubicBezTo>
                    <a:pt x="54" y="59"/>
                    <a:pt x="54" y="60"/>
                    <a:pt x="53" y="60"/>
                  </a:cubicBezTo>
                  <a:moveTo>
                    <a:pt x="60" y="57"/>
                  </a:moveTo>
                  <a:cubicBezTo>
                    <a:pt x="61" y="56"/>
                    <a:pt x="62" y="56"/>
                    <a:pt x="62" y="56"/>
                  </a:cubicBezTo>
                  <a:cubicBezTo>
                    <a:pt x="62" y="56"/>
                    <a:pt x="61" y="56"/>
                    <a:pt x="60" y="57"/>
                  </a:cubicBezTo>
                  <a:moveTo>
                    <a:pt x="67" y="54"/>
                  </a:moveTo>
                  <a:cubicBezTo>
                    <a:pt x="68" y="54"/>
                    <a:pt x="69" y="53"/>
                    <a:pt x="70" y="53"/>
                  </a:cubicBezTo>
                  <a:cubicBezTo>
                    <a:pt x="69" y="53"/>
                    <a:pt x="68" y="54"/>
                    <a:pt x="67" y="54"/>
                  </a:cubicBezTo>
                  <a:moveTo>
                    <a:pt x="75" y="52"/>
                  </a:moveTo>
                  <a:cubicBezTo>
                    <a:pt x="76" y="51"/>
                    <a:pt x="77" y="51"/>
                    <a:pt x="78" y="51"/>
                  </a:cubicBezTo>
                  <a:cubicBezTo>
                    <a:pt x="77" y="51"/>
                    <a:pt x="76" y="51"/>
                    <a:pt x="75" y="52"/>
                  </a:cubicBezTo>
                  <a:moveTo>
                    <a:pt x="83" y="50"/>
                  </a:moveTo>
                  <a:cubicBezTo>
                    <a:pt x="84" y="50"/>
                    <a:pt x="86" y="50"/>
                    <a:pt x="87" y="49"/>
                  </a:cubicBezTo>
                  <a:cubicBezTo>
                    <a:pt x="86" y="50"/>
                    <a:pt x="84" y="50"/>
                    <a:pt x="83" y="50"/>
                  </a:cubicBezTo>
                </a:path>
              </a:pathLst>
            </a:custGeom>
            <a:solidFill>
              <a:srgbClr val="344F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69" name="íṩḷîḍê"/>
            <p:cNvSpPr/>
            <p:nvPr/>
          </p:nvSpPr>
          <p:spPr bwMode="auto">
            <a:xfrm>
              <a:off x="8766175" y="2308225"/>
              <a:ext cx="1136650" cy="166688"/>
            </a:xfrm>
            <a:custGeom>
              <a:avLst/>
              <a:gdLst>
                <a:gd name="T0" fmla="*/ 670 w 787"/>
                <a:gd name="T1" fmla="*/ 0 h 116"/>
                <a:gd name="T2" fmla="*/ 71 w 787"/>
                <a:gd name="T3" fmla="*/ 0 h 116"/>
                <a:gd name="T4" fmla="*/ 0 w 787"/>
                <a:gd name="T5" fmla="*/ 49 h 116"/>
                <a:gd name="T6" fmla="*/ 699 w 787"/>
                <a:gd name="T7" fmla="*/ 49 h 116"/>
                <a:gd name="T8" fmla="*/ 781 w 787"/>
                <a:gd name="T9" fmla="*/ 116 h 116"/>
                <a:gd name="T10" fmla="*/ 786 w 787"/>
                <a:gd name="T11" fmla="*/ 75 h 116"/>
                <a:gd name="T12" fmla="*/ 787 w 787"/>
                <a:gd name="T13" fmla="*/ 68 h 116"/>
                <a:gd name="T14" fmla="*/ 670 w 787"/>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7" h="116">
                  <a:moveTo>
                    <a:pt x="670" y="0"/>
                  </a:moveTo>
                  <a:cubicBezTo>
                    <a:pt x="71" y="0"/>
                    <a:pt x="71" y="0"/>
                    <a:pt x="71" y="0"/>
                  </a:cubicBezTo>
                  <a:cubicBezTo>
                    <a:pt x="0" y="49"/>
                    <a:pt x="0" y="49"/>
                    <a:pt x="0" y="49"/>
                  </a:cubicBezTo>
                  <a:cubicBezTo>
                    <a:pt x="699" y="49"/>
                    <a:pt x="699" y="49"/>
                    <a:pt x="699" y="49"/>
                  </a:cubicBezTo>
                  <a:cubicBezTo>
                    <a:pt x="737" y="49"/>
                    <a:pt x="775" y="85"/>
                    <a:pt x="781" y="116"/>
                  </a:cubicBezTo>
                  <a:cubicBezTo>
                    <a:pt x="786" y="75"/>
                    <a:pt x="786" y="75"/>
                    <a:pt x="786" y="75"/>
                  </a:cubicBezTo>
                  <a:cubicBezTo>
                    <a:pt x="787" y="72"/>
                    <a:pt x="787" y="70"/>
                    <a:pt x="787" y="68"/>
                  </a:cubicBezTo>
                  <a:cubicBezTo>
                    <a:pt x="787" y="14"/>
                    <a:pt x="713" y="0"/>
                    <a:pt x="670"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0" name="iṥ1îḑe"/>
            <p:cNvSpPr/>
            <p:nvPr/>
          </p:nvSpPr>
          <p:spPr bwMode="auto">
            <a:xfrm>
              <a:off x="8382000" y="2308225"/>
              <a:ext cx="192088" cy="69850"/>
            </a:xfrm>
            <a:custGeom>
              <a:avLst/>
              <a:gdLst>
                <a:gd name="T0" fmla="*/ 133 w 133"/>
                <a:gd name="T1" fmla="*/ 0 h 49"/>
                <a:gd name="T2" fmla="*/ 0 w 133"/>
                <a:gd name="T3" fmla="*/ 0 h 49"/>
                <a:gd name="T4" fmla="*/ 37 w 133"/>
                <a:gd name="T5" fmla="*/ 28 h 49"/>
                <a:gd name="T6" fmla="*/ 45 w 133"/>
                <a:gd name="T7" fmla="*/ 26 h 49"/>
                <a:gd name="T8" fmla="*/ 56 w 133"/>
                <a:gd name="T9" fmla="*/ 47 h 49"/>
                <a:gd name="T10" fmla="*/ 58 w 133"/>
                <a:gd name="T11" fmla="*/ 49 h 49"/>
                <a:gd name="T12" fmla="*/ 62 w 133"/>
                <a:gd name="T13" fmla="*/ 49 h 49"/>
                <a:gd name="T14" fmla="*/ 133 w 133"/>
                <a:gd name="T15" fmla="*/ 0 h 49"/>
                <a:gd name="T16" fmla="*/ 133 w 13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9">
                  <a:moveTo>
                    <a:pt x="133" y="0"/>
                  </a:moveTo>
                  <a:cubicBezTo>
                    <a:pt x="0" y="0"/>
                    <a:pt x="0" y="0"/>
                    <a:pt x="0" y="0"/>
                  </a:cubicBezTo>
                  <a:cubicBezTo>
                    <a:pt x="13" y="8"/>
                    <a:pt x="25" y="18"/>
                    <a:pt x="37" y="28"/>
                  </a:cubicBezTo>
                  <a:cubicBezTo>
                    <a:pt x="45" y="26"/>
                    <a:pt x="45" y="26"/>
                    <a:pt x="45" y="26"/>
                  </a:cubicBezTo>
                  <a:cubicBezTo>
                    <a:pt x="56" y="47"/>
                    <a:pt x="56" y="47"/>
                    <a:pt x="56" y="47"/>
                  </a:cubicBezTo>
                  <a:cubicBezTo>
                    <a:pt x="56" y="47"/>
                    <a:pt x="57" y="48"/>
                    <a:pt x="58" y="49"/>
                  </a:cubicBezTo>
                  <a:cubicBezTo>
                    <a:pt x="62" y="49"/>
                    <a:pt x="62" y="49"/>
                    <a:pt x="62" y="49"/>
                  </a:cubicBezTo>
                  <a:cubicBezTo>
                    <a:pt x="133" y="0"/>
                    <a:pt x="133" y="0"/>
                    <a:pt x="133" y="0"/>
                  </a:cubicBezTo>
                  <a:cubicBezTo>
                    <a:pt x="133" y="0"/>
                    <a:pt x="133" y="0"/>
                    <a:pt x="133"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1" name="îSḻiḋè"/>
            <p:cNvSpPr/>
            <p:nvPr/>
          </p:nvSpPr>
          <p:spPr bwMode="auto">
            <a:xfrm>
              <a:off x="7034213" y="2466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2" name="íŝľîḓè"/>
            <p:cNvSpPr/>
            <p:nvPr/>
          </p:nvSpPr>
          <p:spPr bwMode="auto">
            <a:xfrm>
              <a:off x="7029450" y="2308225"/>
              <a:ext cx="1271588" cy="158750"/>
            </a:xfrm>
            <a:custGeom>
              <a:avLst/>
              <a:gdLst>
                <a:gd name="T0" fmla="*/ 755 w 881"/>
                <a:gd name="T1" fmla="*/ 16 h 111"/>
                <a:gd name="T2" fmla="*/ 629 w 881"/>
                <a:gd name="T3" fmla="*/ 49 h 111"/>
                <a:gd name="T4" fmla="*/ 881 w 881"/>
                <a:gd name="T5" fmla="*/ 49 h 111"/>
                <a:gd name="T6" fmla="*/ 755 w 881"/>
                <a:gd name="T7" fmla="*/ 16 h 111"/>
                <a:gd name="T8" fmla="*/ 573 w 881"/>
                <a:gd name="T9" fmla="*/ 0 h 111"/>
                <a:gd name="T10" fmla="*/ 95 w 881"/>
                <a:gd name="T11" fmla="*/ 0 h 111"/>
                <a:gd name="T12" fmla="*/ 0 w 881"/>
                <a:gd name="T13" fmla="*/ 79 h 111"/>
                <a:gd name="T14" fmla="*/ 4 w 881"/>
                <a:gd name="T15" fmla="*/ 111 h 111"/>
                <a:gd name="T16" fmla="*/ 4 w 881"/>
                <a:gd name="T17" fmla="*/ 111 h 111"/>
                <a:gd name="T18" fmla="*/ 88 w 881"/>
                <a:gd name="T19" fmla="*/ 49 h 111"/>
                <a:gd name="T20" fmla="*/ 515 w 881"/>
                <a:gd name="T21" fmla="*/ 49 h 111"/>
                <a:gd name="T22" fmla="*/ 569 w 881"/>
                <a:gd name="T23" fmla="*/ 2 h 111"/>
                <a:gd name="T24" fmla="*/ 573 w 881"/>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1" h="111">
                  <a:moveTo>
                    <a:pt x="755" y="16"/>
                  </a:moveTo>
                  <a:cubicBezTo>
                    <a:pt x="712" y="16"/>
                    <a:pt x="668" y="26"/>
                    <a:pt x="629" y="49"/>
                  </a:cubicBezTo>
                  <a:cubicBezTo>
                    <a:pt x="881" y="49"/>
                    <a:pt x="881" y="49"/>
                    <a:pt x="881" y="49"/>
                  </a:cubicBezTo>
                  <a:cubicBezTo>
                    <a:pt x="842" y="27"/>
                    <a:pt x="799" y="16"/>
                    <a:pt x="755" y="16"/>
                  </a:cubicBezTo>
                  <a:moveTo>
                    <a:pt x="573" y="0"/>
                  </a:moveTo>
                  <a:cubicBezTo>
                    <a:pt x="95" y="0"/>
                    <a:pt x="95" y="0"/>
                    <a:pt x="95" y="0"/>
                  </a:cubicBezTo>
                  <a:cubicBezTo>
                    <a:pt x="29" y="0"/>
                    <a:pt x="0" y="34"/>
                    <a:pt x="0" y="79"/>
                  </a:cubicBezTo>
                  <a:cubicBezTo>
                    <a:pt x="0" y="89"/>
                    <a:pt x="1" y="100"/>
                    <a:pt x="4" y="111"/>
                  </a:cubicBezTo>
                  <a:cubicBezTo>
                    <a:pt x="4" y="111"/>
                    <a:pt x="4" y="111"/>
                    <a:pt x="4" y="111"/>
                  </a:cubicBezTo>
                  <a:cubicBezTo>
                    <a:pt x="4" y="77"/>
                    <a:pt x="47" y="49"/>
                    <a:pt x="88" y="49"/>
                  </a:cubicBezTo>
                  <a:cubicBezTo>
                    <a:pt x="515" y="49"/>
                    <a:pt x="515" y="49"/>
                    <a:pt x="515" y="49"/>
                  </a:cubicBezTo>
                  <a:cubicBezTo>
                    <a:pt x="531" y="32"/>
                    <a:pt x="549" y="16"/>
                    <a:pt x="569" y="2"/>
                  </a:cubicBezTo>
                  <a:cubicBezTo>
                    <a:pt x="570" y="1"/>
                    <a:pt x="572" y="0"/>
                    <a:pt x="573" y="0"/>
                  </a:cubicBezTo>
                </a:path>
              </a:pathLst>
            </a:custGeom>
            <a:solidFill>
              <a:srgbClr val="1A27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3" name="iṩ1iḋè"/>
            <p:cNvSpPr/>
            <p:nvPr/>
          </p:nvSpPr>
          <p:spPr bwMode="auto">
            <a:xfrm>
              <a:off x="7165975" y="2424113"/>
              <a:ext cx="2613025" cy="815975"/>
            </a:xfrm>
            <a:custGeom>
              <a:avLst/>
              <a:gdLst>
                <a:gd name="T0" fmla="*/ 449 w 1810"/>
                <a:gd name="T1" fmla="*/ 336 h 566"/>
                <a:gd name="T2" fmla="*/ 705 w 1810"/>
                <a:gd name="T3" fmla="*/ 443 h 566"/>
                <a:gd name="T4" fmla="*/ 660 w 1810"/>
                <a:gd name="T5" fmla="*/ 447 h 566"/>
                <a:gd name="T6" fmla="*/ 449 w 1810"/>
                <a:gd name="T7" fmla="*/ 336 h 566"/>
                <a:gd name="T8" fmla="*/ 0 w 1810"/>
                <a:gd name="T9" fmla="*/ 2 h 566"/>
                <a:gd name="T10" fmla="*/ 769 w 1810"/>
                <a:gd name="T11" fmla="*/ 566 h 566"/>
                <a:gd name="T12" fmla="*/ 737 w 1810"/>
                <a:gd name="T13" fmla="*/ 522 h 566"/>
                <a:gd name="T14" fmla="*/ 688 w 1810"/>
                <a:gd name="T15" fmla="*/ 517 h 566"/>
                <a:gd name="T16" fmla="*/ 390 w 1810"/>
                <a:gd name="T17" fmla="*/ 377 h 566"/>
                <a:gd name="T18" fmla="*/ 620 w 1810"/>
                <a:gd name="T19" fmla="*/ 291 h 566"/>
                <a:gd name="T20" fmla="*/ 640 w 1810"/>
                <a:gd name="T21" fmla="*/ 273 h 566"/>
                <a:gd name="T22" fmla="*/ 657 w 1810"/>
                <a:gd name="T23" fmla="*/ 296 h 566"/>
                <a:gd name="T24" fmla="*/ 666 w 1810"/>
                <a:gd name="T25" fmla="*/ 305 h 566"/>
                <a:gd name="T26" fmla="*/ 688 w 1810"/>
                <a:gd name="T27" fmla="*/ 323 h 566"/>
                <a:gd name="T28" fmla="*/ 669 w 1810"/>
                <a:gd name="T29" fmla="*/ 342 h 566"/>
                <a:gd name="T30" fmla="*/ 663 w 1810"/>
                <a:gd name="T31" fmla="*/ 370 h 566"/>
                <a:gd name="T32" fmla="*/ 637 w 1810"/>
                <a:gd name="T33" fmla="*/ 363 h 566"/>
                <a:gd name="T34" fmla="*/ 611 w 1810"/>
                <a:gd name="T35" fmla="*/ 372 h 566"/>
                <a:gd name="T36" fmla="*/ 608 w 1810"/>
                <a:gd name="T37" fmla="*/ 351 h 566"/>
                <a:gd name="T38" fmla="*/ 587 w 1810"/>
                <a:gd name="T39" fmla="*/ 348 h 566"/>
                <a:gd name="T40" fmla="*/ 598 w 1810"/>
                <a:gd name="T41" fmla="*/ 321 h 566"/>
                <a:gd name="T42" fmla="*/ 592 w 1810"/>
                <a:gd name="T43" fmla="*/ 295 h 566"/>
                <a:gd name="T44" fmla="*/ 620 w 1810"/>
                <a:gd name="T45" fmla="*/ 291 h 566"/>
                <a:gd name="T46" fmla="*/ 559 w 1810"/>
                <a:gd name="T47" fmla="*/ 143 h 566"/>
                <a:gd name="T48" fmla="*/ 593 w 1810"/>
                <a:gd name="T49" fmla="*/ 118 h 566"/>
                <a:gd name="T50" fmla="*/ 606 w 1810"/>
                <a:gd name="T51" fmla="*/ 146 h 566"/>
                <a:gd name="T52" fmla="*/ 637 w 1810"/>
                <a:gd name="T53" fmla="*/ 141 h 566"/>
                <a:gd name="T54" fmla="*/ 634 w 1810"/>
                <a:gd name="T55" fmla="*/ 184 h 566"/>
                <a:gd name="T56" fmla="*/ 654 w 1810"/>
                <a:gd name="T57" fmla="*/ 217 h 566"/>
                <a:gd name="T58" fmla="*/ 616 w 1810"/>
                <a:gd name="T59" fmla="*/ 236 h 566"/>
                <a:gd name="T60" fmla="*/ 597 w 1810"/>
                <a:gd name="T61" fmla="*/ 271 h 566"/>
                <a:gd name="T62" fmla="*/ 561 w 1810"/>
                <a:gd name="T63" fmla="*/ 246 h 566"/>
                <a:gd name="T64" fmla="*/ 545 w 1810"/>
                <a:gd name="T65" fmla="*/ 238 h 566"/>
                <a:gd name="T66" fmla="*/ 506 w 1810"/>
                <a:gd name="T67" fmla="*/ 221 h 566"/>
                <a:gd name="T68" fmla="*/ 524 w 1810"/>
                <a:gd name="T69" fmla="*/ 186 h 566"/>
                <a:gd name="T70" fmla="*/ 520 w 1810"/>
                <a:gd name="T71" fmla="*/ 144 h 566"/>
                <a:gd name="T72" fmla="*/ 822 w 1810"/>
                <a:gd name="T73" fmla="*/ 1 h 566"/>
                <a:gd name="T74" fmla="*/ 449 w 1810"/>
                <a:gd name="T75" fmla="*/ 336 h 566"/>
                <a:gd name="T76" fmla="*/ 688 w 1810"/>
                <a:gd name="T77" fmla="*/ 425 h 566"/>
                <a:gd name="T78" fmla="*/ 698 w 1810"/>
                <a:gd name="T79" fmla="*/ 370 h 566"/>
                <a:gd name="T80" fmla="*/ 762 w 1810"/>
                <a:gd name="T81" fmla="*/ 368 h 566"/>
                <a:gd name="T82" fmla="*/ 817 w 1810"/>
                <a:gd name="T83" fmla="*/ 328 h 566"/>
                <a:gd name="T84" fmla="*/ 839 w 1810"/>
                <a:gd name="T85" fmla="*/ 374 h 566"/>
                <a:gd name="T86" fmla="*/ 861 w 1810"/>
                <a:gd name="T87" fmla="*/ 255 h 566"/>
                <a:gd name="T88" fmla="*/ 761 w 1810"/>
                <a:gd name="T89" fmla="*/ 244 h 566"/>
                <a:gd name="T90" fmla="*/ 784 w 1810"/>
                <a:gd name="T91" fmla="*/ 171 h 566"/>
                <a:gd name="T92" fmla="*/ 722 w 1810"/>
                <a:gd name="T93" fmla="*/ 130 h 566"/>
                <a:gd name="T94" fmla="*/ 797 w 1810"/>
                <a:gd name="T95" fmla="*/ 60 h 566"/>
                <a:gd name="T96" fmla="*/ 822 w 1810"/>
                <a:gd name="T97" fmla="*/ 1 h 566"/>
                <a:gd name="T98" fmla="*/ 1041 w 1810"/>
                <a:gd name="T99" fmla="*/ 1 h 566"/>
                <a:gd name="T100" fmla="*/ 1027 w 1810"/>
                <a:gd name="T101" fmla="*/ 68 h 566"/>
                <a:gd name="T102" fmla="*/ 1041 w 1810"/>
                <a:gd name="T103" fmla="*/ 110 h 566"/>
                <a:gd name="T104" fmla="*/ 1083 w 1810"/>
                <a:gd name="T105" fmla="*/ 203 h 566"/>
                <a:gd name="T106" fmla="*/ 994 w 1810"/>
                <a:gd name="T107" fmla="*/ 235 h 566"/>
                <a:gd name="T108" fmla="*/ 966 w 1810"/>
                <a:gd name="T109" fmla="*/ 306 h 566"/>
                <a:gd name="T110" fmla="*/ 913 w 1810"/>
                <a:gd name="T111" fmla="*/ 410 h 566"/>
                <a:gd name="T112" fmla="*/ 883 w 1810"/>
                <a:gd name="T113" fmla="*/ 452 h 566"/>
                <a:gd name="T114" fmla="*/ 915 w 1810"/>
                <a:gd name="T115" fmla="*/ 491 h 566"/>
                <a:gd name="T116" fmla="*/ 852 w 1810"/>
                <a:gd name="T117" fmla="*/ 521 h 566"/>
                <a:gd name="T118" fmla="*/ 822 w 1810"/>
                <a:gd name="T119" fmla="*/ 566 h 566"/>
                <a:gd name="T120" fmla="*/ 1810 w 1810"/>
                <a:gd name="T1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0" h="566">
                  <a:moveTo>
                    <a:pt x="449" y="336"/>
                  </a:moveTo>
                  <a:cubicBezTo>
                    <a:pt x="449" y="336"/>
                    <a:pt x="449" y="336"/>
                    <a:pt x="449" y="336"/>
                  </a:cubicBezTo>
                  <a:cubicBezTo>
                    <a:pt x="499" y="408"/>
                    <a:pt x="579" y="447"/>
                    <a:pt x="660" y="447"/>
                  </a:cubicBezTo>
                  <a:cubicBezTo>
                    <a:pt x="675" y="447"/>
                    <a:pt x="690" y="445"/>
                    <a:pt x="705" y="443"/>
                  </a:cubicBezTo>
                  <a:cubicBezTo>
                    <a:pt x="705" y="443"/>
                    <a:pt x="705" y="443"/>
                    <a:pt x="705" y="443"/>
                  </a:cubicBezTo>
                  <a:cubicBezTo>
                    <a:pt x="690" y="445"/>
                    <a:pt x="675" y="447"/>
                    <a:pt x="660" y="447"/>
                  </a:cubicBezTo>
                  <a:cubicBezTo>
                    <a:pt x="579" y="447"/>
                    <a:pt x="499" y="408"/>
                    <a:pt x="449" y="336"/>
                  </a:cubicBezTo>
                  <a:cubicBezTo>
                    <a:pt x="449" y="336"/>
                    <a:pt x="449" y="336"/>
                    <a:pt x="449" y="336"/>
                  </a:cubicBezTo>
                  <a:moveTo>
                    <a:pt x="393" y="2"/>
                  </a:moveTo>
                  <a:cubicBezTo>
                    <a:pt x="0" y="2"/>
                    <a:pt x="0" y="2"/>
                    <a:pt x="0" y="2"/>
                  </a:cubicBezTo>
                  <a:cubicBezTo>
                    <a:pt x="113" y="566"/>
                    <a:pt x="113" y="566"/>
                    <a:pt x="113" y="566"/>
                  </a:cubicBezTo>
                  <a:cubicBezTo>
                    <a:pt x="769" y="566"/>
                    <a:pt x="769" y="566"/>
                    <a:pt x="769" y="566"/>
                  </a:cubicBezTo>
                  <a:cubicBezTo>
                    <a:pt x="764" y="537"/>
                    <a:pt x="764" y="537"/>
                    <a:pt x="764" y="537"/>
                  </a:cubicBezTo>
                  <a:cubicBezTo>
                    <a:pt x="754" y="534"/>
                    <a:pt x="745" y="529"/>
                    <a:pt x="737" y="522"/>
                  </a:cubicBezTo>
                  <a:cubicBezTo>
                    <a:pt x="700" y="537"/>
                    <a:pt x="700" y="537"/>
                    <a:pt x="700" y="537"/>
                  </a:cubicBezTo>
                  <a:cubicBezTo>
                    <a:pt x="688" y="517"/>
                    <a:pt x="688" y="517"/>
                    <a:pt x="688" y="517"/>
                  </a:cubicBezTo>
                  <a:cubicBezTo>
                    <a:pt x="679" y="518"/>
                    <a:pt x="669" y="518"/>
                    <a:pt x="660" y="518"/>
                  </a:cubicBezTo>
                  <a:cubicBezTo>
                    <a:pt x="556" y="518"/>
                    <a:pt x="454" y="469"/>
                    <a:pt x="390" y="377"/>
                  </a:cubicBezTo>
                  <a:cubicBezTo>
                    <a:pt x="310" y="260"/>
                    <a:pt x="316" y="111"/>
                    <a:pt x="393" y="2"/>
                  </a:cubicBezTo>
                  <a:moveTo>
                    <a:pt x="620" y="291"/>
                  </a:moveTo>
                  <a:cubicBezTo>
                    <a:pt x="624" y="289"/>
                    <a:pt x="628" y="288"/>
                    <a:pt x="633" y="288"/>
                  </a:cubicBezTo>
                  <a:cubicBezTo>
                    <a:pt x="640" y="273"/>
                    <a:pt x="640" y="273"/>
                    <a:pt x="640" y="273"/>
                  </a:cubicBezTo>
                  <a:cubicBezTo>
                    <a:pt x="660" y="279"/>
                    <a:pt x="660" y="279"/>
                    <a:pt x="660" y="279"/>
                  </a:cubicBezTo>
                  <a:cubicBezTo>
                    <a:pt x="657" y="296"/>
                    <a:pt x="657" y="296"/>
                    <a:pt x="657" y="296"/>
                  </a:cubicBezTo>
                  <a:cubicBezTo>
                    <a:pt x="659" y="297"/>
                    <a:pt x="661" y="298"/>
                    <a:pt x="662" y="300"/>
                  </a:cubicBezTo>
                  <a:cubicBezTo>
                    <a:pt x="664" y="301"/>
                    <a:pt x="665" y="303"/>
                    <a:pt x="666" y="305"/>
                  </a:cubicBezTo>
                  <a:cubicBezTo>
                    <a:pt x="683" y="303"/>
                    <a:pt x="683" y="303"/>
                    <a:pt x="683" y="303"/>
                  </a:cubicBezTo>
                  <a:cubicBezTo>
                    <a:pt x="688" y="323"/>
                    <a:pt x="688" y="323"/>
                    <a:pt x="688" y="323"/>
                  </a:cubicBezTo>
                  <a:cubicBezTo>
                    <a:pt x="672" y="330"/>
                    <a:pt x="672" y="330"/>
                    <a:pt x="672" y="330"/>
                  </a:cubicBezTo>
                  <a:cubicBezTo>
                    <a:pt x="672" y="334"/>
                    <a:pt x="671" y="338"/>
                    <a:pt x="669" y="342"/>
                  </a:cubicBezTo>
                  <a:cubicBezTo>
                    <a:pt x="678" y="356"/>
                    <a:pt x="678" y="356"/>
                    <a:pt x="678" y="356"/>
                  </a:cubicBezTo>
                  <a:cubicBezTo>
                    <a:pt x="663" y="370"/>
                    <a:pt x="663" y="370"/>
                    <a:pt x="663" y="370"/>
                  </a:cubicBezTo>
                  <a:cubicBezTo>
                    <a:pt x="650" y="360"/>
                    <a:pt x="650" y="360"/>
                    <a:pt x="650" y="360"/>
                  </a:cubicBezTo>
                  <a:cubicBezTo>
                    <a:pt x="646" y="361"/>
                    <a:pt x="642" y="362"/>
                    <a:pt x="637" y="363"/>
                  </a:cubicBezTo>
                  <a:cubicBezTo>
                    <a:pt x="630" y="378"/>
                    <a:pt x="630" y="378"/>
                    <a:pt x="630" y="378"/>
                  </a:cubicBezTo>
                  <a:cubicBezTo>
                    <a:pt x="611" y="372"/>
                    <a:pt x="611" y="372"/>
                    <a:pt x="611" y="372"/>
                  </a:cubicBezTo>
                  <a:cubicBezTo>
                    <a:pt x="613" y="355"/>
                    <a:pt x="613" y="355"/>
                    <a:pt x="613" y="355"/>
                  </a:cubicBezTo>
                  <a:cubicBezTo>
                    <a:pt x="611" y="354"/>
                    <a:pt x="609" y="352"/>
                    <a:pt x="608" y="351"/>
                  </a:cubicBezTo>
                  <a:cubicBezTo>
                    <a:pt x="606" y="349"/>
                    <a:pt x="605" y="348"/>
                    <a:pt x="604" y="346"/>
                  </a:cubicBezTo>
                  <a:cubicBezTo>
                    <a:pt x="587" y="348"/>
                    <a:pt x="587" y="348"/>
                    <a:pt x="587" y="348"/>
                  </a:cubicBezTo>
                  <a:cubicBezTo>
                    <a:pt x="583" y="327"/>
                    <a:pt x="583" y="327"/>
                    <a:pt x="583" y="327"/>
                  </a:cubicBezTo>
                  <a:cubicBezTo>
                    <a:pt x="598" y="321"/>
                    <a:pt x="598" y="321"/>
                    <a:pt x="598" y="321"/>
                  </a:cubicBezTo>
                  <a:cubicBezTo>
                    <a:pt x="598" y="317"/>
                    <a:pt x="599" y="312"/>
                    <a:pt x="601" y="309"/>
                  </a:cubicBezTo>
                  <a:cubicBezTo>
                    <a:pt x="592" y="295"/>
                    <a:pt x="592" y="295"/>
                    <a:pt x="592" y="295"/>
                  </a:cubicBezTo>
                  <a:cubicBezTo>
                    <a:pt x="607" y="281"/>
                    <a:pt x="607" y="281"/>
                    <a:pt x="607" y="281"/>
                  </a:cubicBezTo>
                  <a:cubicBezTo>
                    <a:pt x="620" y="291"/>
                    <a:pt x="620" y="291"/>
                    <a:pt x="620" y="291"/>
                  </a:cubicBezTo>
                  <a:moveTo>
                    <a:pt x="543" y="152"/>
                  </a:moveTo>
                  <a:cubicBezTo>
                    <a:pt x="548" y="148"/>
                    <a:pt x="553" y="145"/>
                    <a:pt x="559" y="143"/>
                  </a:cubicBezTo>
                  <a:cubicBezTo>
                    <a:pt x="562" y="118"/>
                    <a:pt x="562" y="118"/>
                    <a:pt x="562" y="118"/>
                  </a:cubicBezTo>
                  <a:cubicBezTo>
                    <a:pt x="593" y="118"/>
                    <a:pt x="593" y="118"/>
                    <a:pt x="593" y="118"/>
                  </a:cubicBezTo>
                  <a:cubicBezTo>
                    <a:pt x="597" y="142"/>
                    <a:pt x="597" y="142"/>
                    <a:pt x="597" y="142"/>
                  </a:cubicBezTo>
                  <a:cubicBezTo>
                    <a:pt x="600" y="143"/>
                    <a:pt x="603" y="145"/>
                    <a:pt x="606" y="146"/>
                  </a:cubicBezTo>
                  <a:cubicBezTo>
                    <a:pt x="609" y="148"/>
                    <a:pt x="611" y="149"/>
                    <a:pt x="614" y="151"/>
                  </a:cubicBezTo>
                  <a:cubicBezTo>
                    <a:pt x="637" y="141"/>
                    <a:pt x="637" y="141"/>
                    <a:pt x="637" y="141"/>
                  </a:cubicBezTo>
                  <a:cubicBezTo>
                    <a:pt x="653" y="168"/>
                    <a:pt x="653" y="168"/>
                    <a:pt x="653" y="168"/>
                  </a:cubicBezTo>
                  <a:cubicBezTo>
                    <a:pt x="634" y="184"/>
                    <a:pt x="634" y="184"/>
                    <a:pt x="634" y="184"/>
                  </a:cubicBezTo>
                  <a:cubicBezTo>
                    <a:pt x="635" y="190"/>
                    <a:pt x="635" y="196"/>
                    <a:pt x="635" y="203"/>
                  </a:cubicBezTo>
                  <a:cubicBezTo>
                    <a:pt x="654" y="217"/>
                    <a:pt x="654" y="217"/>
                    <a:pt x="654" y="217"/>
                  </a:cubicBezTo>
                  <a:cubicBezTo>
                    <a:pt x="639" y="244"/>
                    <a:pt x="639" y="244"/>
                    <a:pt x="639" y="244"/>
                  </a:cubicBezTo>
                  <a:cubicBezTo>
                    <a:pt x="616" y="236"/>
                    <a:pt x="616" y="236"/>
                    <a:pt x="616" y="236"/>
                  </a:cubicBezTo>
                  <a:cubicBezTo>
                    <a:pt x="611" y="240"/>
                    <a:pt x="606" y="244"/>
                    <a:pt x="600" y="246"/>
                  </a:cubicBezTo>
                  <a:cubicBezTo>
                    <a:pt x="597" y="271"/>
                    <a:pt x="597" y="271"/>
                    <a:pt x="597" y="271"/>
                  </a:cubicBezTo>
                  <a:cubicBezTo>
                    <a:pt x="566" y="271"/>
                    <a:pt x="566" y="271"/>
                    <a:pt x="566" y="271"/>
                  </a:cubicBezTo>
                  <a:cubicBezTo>
                    <a:pt x="561" y="246"/>
                    <a:pt x="561" y="246"/>
                    <a:pt x="561" y="246"/>
                  </a:cubicBezTo>
                  <a:cubicBezTo>
                    <a:pt x="558" y="245"/>
                    <a:pt x="555" y="244"/>
                    <a:pt x="552" y="242"/>
                  </a:cubicBezTo>
                  <a:cubicBezTo>
                    <a:pt x="550" y="241"/>
                    <a:pt x="548" y="239"/>
                    <a:pt x="545" y="238"/>
                  </a:cubicBezTo>
                  <a:cubicBezTo>
                    <a:pt x="522" y="248"/>
                    <a:pt x="522" y="248"/>
                    <a:pt x="522" y="248"/>
                  </a:cubicBezTo>
                  <a:cubicBezTo>
                    <a:pt x="506" y="221"/>
                    <a:pt x="506" y="221"/>
                    <a:pt x="506" y="221"/>
                  </a:cubicBezTo>
                  <a:cubicBezTo>
                    <a:pt x="525" y="205"/>
                    <a:pt x="525" y="205"/>
                    <a:pt x="525" y="205"/>
                  </a:cubicBezTo>
                  <a:cubicBezTo>
                    <a:pt x="524" y="199"/>
                    <a:pt x="523" y="192"/>
                    <a:pt x="524" y="186"/>
                  </a:cubicBezTo>
                  <a:cubicBezTo>
                    <a:pt x="505" y="171"/>
                    <a:pt x="505" y="171"/>
                    <a:pt x="505" y="171"/>
                  </a:cubicBezTo>
                  <a:cubicBezTo>
                    <a:pt x="520" y="144"/>
                    <a:pt x="520" y="144"/>
                    <a:pt x="520" y="144"/>
                  </a:cubicBezTo>
                  <a:cubicBezTo>
                    <a:pt x="543" y="152"/>
                    <a:pt x="543" y="152"/>
                    <a:pt x="543" y="152"/>
                  </a:cubicBezTo>
                  <a:moveTo>
                    <a:pt x="822" y="1"/>
                  </a:moveTo>
                  <a:cubicBezTo>
                    <a:pt x="487" y="1"/>
                    <a:pt x="487" y="1"/>
                    <a:pt x="487" y="1"/>
                  </a:cubicBezTo>
                  <a:cubicBezTo>
                    <a:pt x="394" y="86"/>
                    <a:pt x="376" y="229"/>
                    <a:pt x="449" y="336"/>
                  </a:cubicBezTo>
                  <a:cubicBezTo>
                    <a:pt x="423" y="299"/>
                    <a:pt x="409" y="258"/>
                    <a:pt x="405" y="216"/>
                  </a:cubicBezTo>
                  <a:cubicBezTo>
                    <a:pt x="439" y="297"/>
                    <a:pt x="520" y="422"/>
                    <a:pt x="688" y="425"/>
                  </a:cubicBezTo>
                  <a:cubicBezTo>
                    <a:pt x="673" y="413"/>
                    <a:pt x="673" y="413"/>
                    <a:pt x="673" y="413"/>
                  </a:cubicBezTo>
                  <a:cubicBezTo>
                    <a:pt x="698" y="370"/>
                    <a:pt x="698" y="370"/>
                    <a:pt x="698" y="370"/>
                  </a:cubicBezTo>
                  <a:cubicBezTo>
                    <a:pt x="735" y="384"/>
                    <a:pt x="735" y="384"/>
                    <a:pt x="735" y="384"/>
                  </a:cubicBezTo>
                  <a:cubicBezTo>
                    <a:pt x="743" y="377"/>
                    <a:pt x="752" y="371"/>
                    <a:pt x="762" y="368"/>
                  </a:cubicBezTo>
                  <a:cubicBezTo>
                    <a:pt x="767" y="328"/>
                    <a:pt x="767" y="328"/>
                    <a:pt x="767" y="328"/>
                  </a:cubicBezTo>
                  <a:cubicBezTo>
                    <a:pt x="817" y="328"/>
                    <a:pt x="817" y="328"/>
                    <a:pt x="817" y="328"/>
                  </a:cubicBezTo>
                  <a:cubicBezTo>
                    <a:pt x="824" y="367"/>
                    <a:pt x="824" y="367"/>
                    <a:pt x="824" y="367"/>
                  </a:cubicBezTo>
                  <a:cubicBezTo>
                    <a:pt x="829" y="369"/>
                    <a:pt x="834" y="371"/>
                    <a:pt x="839" y="374"/>
                  </a:cubicBezTo>
                  <a:cubicBezTo>
                    <a:pt x="871" y="343"/>
                    <a:pt x="893" y="305"/>
                    <a:pt x="905" y="264"/>
                  </a:cubicBezTo>
                  <a:cubicBezTo>
                    <a:pt x="890" y="264"/>
                    <a:pt x="875" y="260"/>
                    <a:pt x="861" y="255"/>
                  </a:cubicBezTo>
                  <a:cubicBezTo>
                    <a:pt x="816" y="293"/>
                    <a:pt x="816" y="293"/>
                    <a:pt x="816" y="293"/>
                  </a:cubicBezTo>
                  <a:cubicBezTo>
                    <a:pt x="761" y="244"/>
                    <a:pt x="761" y="244"/>
                    <a:pt x="761" y="244"/>
                  </a:cubicBezTo>
                  <a:cubicBezTo>
                    <a:pt x="793" y="193"/>
                    <a:pt x="793" y="193"/>
                    <a:pt x="793" y="193"/>
                  </a:cubicBezTo>
                  <a:cubicBezTo>
                    <a:pt x="789" y="186"/>
                    <a:pt x="786" y="179"/>
                    <a:pt x="784" y="171"/>
                  </a:cubicBezTo>
                  <a:cubicBezTo>
                    <a:pt x="782" y="164"/>
                    <a:pt x="780" y="158"/>
                    <a:pt x="779" y="151"/>
                  </a:cubicBezTo>
                  <a:cubicBezTo>
                    <a:pt x="722" y="130"/>
                    <a:pt x="722" y="130"/>
                    <a:pt x="722" y="130"/>
                  </a:cubicBezTo>
                  <a:cubicBezTo>
                    <a:pt x="737" y="58"/>
                    <a:pt x="737" y="58"/>
                    <a:pt x="737" y="58"/>
                  </a:cubicBezTo>
                  <a:cubicBezTo>
                    <a:pt x="797" y="60"/>
                    <a:pt x="797" y="60"/>
                    <a:pt x="797" y="60"/>
                  </a:cubicBezTo>
                  <a:cubicBezTo>
                    <a:pt x="804" y="47"/>
                    <a:pt x="815" y="35"/>
                    <a:pt x="827" y="26"/>
                  </a:cubicBezTo>
                  <a:cubicBezTo>
                    <a:pt x="822" y="1"/>
                    <a:pt x="822" y="1"/>
                    <a:pt x="822" y="1"/>
                  </a:cubicBezTo>
                  <a:moveTo>
                    <a:pt x="1810" y="0"/>
                  </a:moveTo>
                  <a:cubicBezTo>
                    <a:pt x="1041" y="1"/>
                    <a:pt x="1041" y="1"/>
                    <a:pt x="1041" y="1"/>
                  </a:cubicBezTo>
                  <a:cubicBezTo>
                    <a:pt x="1059" y="17"/>
                    <a:pt x="1059" y="17"/>
                    <a:pt x="1059" y="17"/>
                  </a:cubicBezTo>
                  <a:cubicBezTo>
                    <a:pt x="1027" y="68"/>
                    <a:pt x="1027" y="68"/>
                    <a:pt x="1027" y="68"/>
                  </a:cubicBezTo>
                  <a:cubicBezTo>
                    <a:pt x="1031" y="75"/>
                    <a:pt x="1034" y="82"/>
                    <a:pt x="1036" y="90"/>
                  </a:cubicBezTo>
                  <a:cubicBezTo>
                    <a:pt x="1039" y="97"/>
                    <a:pt x="1040" y="103"/>
                    <a:pt x="1041" y="110"/>
                  </a:cubicBezTo>
                  <a:cubicBezTo>
                    <a:pt x="1098" y="131"/>
                    <a:pt x="1098" y="131"/>
                    <a:pt x="1098" y="131"/>
                  </a:cubicBezTo>
                  <a:cubicBezTo>
                    <a:pt x="1083" y="203"/>
                    <a:pt x="1083" y="203"/>
                    <a:pt x="1083" y="203"/>
                  </a:cubicBezTo>
                  <a:cubicBezTo>
                    <a:pt x="1024" y="201"/>
                    <a:pt x="1024" y="201"/>
                    <a:pt x="1024" y="201"/>
                  </a:cubicBezTo>
                  <a:cubicBezTo>
                    <a:pt x="1016" y="214"/>
                    <a:pt x="1006" y="226"/>
                    <a:pt x="994" y="235"/>
                  </a:cubicBezTo>
                  <a:cubicBezTo>
                    <a:pt x="1004" y="294"/>
                    <a:pt x="1004" y="294"/>
                    <a:pt x="1004" y="294"/>
                  </a:cubicBezTo>
                  <a:cubicBezTo>
                    <a:pt x="966" y="306"/>
                    <a:pt x="966" y="306"/>
                    <a:pt x="966" y="306"/>
                  </a:cubicBezTo>
                  <a:cubicBezTo>
                    <a:pt x="953" y="341"/>
                    <a:pt x="934" y="374"/>
                    <a:pt x="909" y="403"/>
                  </a:cubicBezTo>
                  <a:cubicBezTo>
                    <a:pt x="913" y="410"/>
                    <a:pt x="913" y="410"/>
                    <a:pt x="913" y="410"/>
                  </a:cubicBezTo>
                  <a:cubicBezTo>
                    <a:pt x="882" y="436"/>
                    <a:pt x="882" y="436"/>
                    <a:pt x="882" y="436"/>
                  </a:cubicBezTo>
                  <a:cubicBezTo>
                    <a:pt x="883" y="442"/>
                    <a:pt x="883" y="447"/>
                    <a:pt x="883" y="452"/>
                  </a:cubicBezTo>
                  <a:cubicBezTo>
                    <a:pt x="883" y="457"/>
                    <a:pt x="883" y="462"/>
                    <a:pt x="882" y="466"/>
                  </a:cubicBezTo>
                  <a:cubicBezTo>
                    <a:pt x="915" y="491"/>
                    <a:pt x="915" y="491"/>
                    <a:pt x="915" y="491"/>
                  </a:cubicBezTo>
                  <a:cubicBezTo>
                    <a:pt x="890" y="535"/>
                    <a:pt x="890" y="535"/>
                    <a:pt x="890" y="535"/>
                  </a:cubicBezTo>
                  <a:cubicBezTo>
                    <a:pt x="852" y="521"/>
                    <a:pt x="852" y="521"/>
                    <a:pt x="852" y="521"/>
                  </a:cubicBezTo>
                  <a:cubicBezTo>
                    <a:pt x="844" y="528"/>
                    <a:pt x="835" y="533"/>
                    <a:pt x="826" y="537"/>
                  </a:cubicBezTo>
                  <a:cubicBezTo>
                    <a:pt x="822" y="566"/>
                    <a:pt x="822" y="566"/>
                    <a:pt x="822" y="566"/>
                  </a:cubicBezTo>
                  <a:cubicBezTo>
                    <a:pt x="1713" y="566"/>
                    <a:pt x="1713" y="566"/>
                    <a:pt x="1713" y="566"/>
                  </a:cubicBezTo>
                  <a:cubicBezTo>
                    <a:pt x="1810" y="0"/>
                    <a:pt x="1810" y="0"/>
                    <a:pt x="1810" y="0"/>
                  </a:cubicBezTo>
                </a:path>
              </a:pathLst>
            </a:custGeom>
            <a:solidFill>
              <a:srgbClr val="D6DC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4" name="ïṧ1íďè"/>
            <p:cNvSpPr/>
            <p:nvPr/>
          </p:nvSpPr>
          <p:spPr bwMode="auto">
            <a:xfrm>
              <a:off x="7223125" y="3316288"/>
              <a:ext cx="2498725" cy="1439863"/>
            </a:xfrm>
            <a:custGeom>
              <a:avLst/>
              <a:gdLst>
                <a:gd name="T0" fmla="*/ 49 w 1731"/>
                <a:gd name="T1" fmla="*/ 0 h 999"/>
                <a:gd name="T2" fmla="*/ 1682 w 1731"/>
                <a:gd name="T3" fmla="*/ 0 h 999"/>
                <a:gd name="T4" fmla="*/ 1731 w 1731"/>
                <a:gd name="T5" fmla="*/ 49 h 999"/>
                <a:gd name="T6" fmla="*/ 1731 w 1731"/>
                <a:gd name="T7" fmla="*/ 949 h 999"/>
                <a:gd name="T8" fmla="*/ 1682 w 1731"/>
                <a:gd name="T9" fmla="*/ 999 h 999"/>
                <a:gd name="T10" fmla="*/ 49 w 1731"/>
                <a:gd name="T11" fmla="*/ 999 h 999"/>
                <a:gd name="T12" fmla="*/ 0 w 1731"/>
                <a:gd name="T13" fmla="*/ 949 h 999"/>
                <a:gd name="T14" fmla="*/ 0 w 1731"/>
                <a:gd name="T15" fmla="*/ 49 h 999"/>
                <a:gd name="T16" fmla="*/ 49 w 1731"/>
                <a:gd name="T17"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1" h="999">
                  <a:moveTo>
                    <a:pt x="49" y="0"/>
                  </a:moveTo>
                  <a:cubicBezTo>
                    <a:pt x="1682" y="0"/>
                    <a:pt x="1682" y="0"/>
                    <a:pt x="1682" y="0"/>
                  </a:cubicBezTo>
                  <a:cubicBezTo>
                    <a:pt x="1709" y="0"/>
                    <a:pt x="1731" y="22"/>
                    <a:pt x="1731" y="49"/>
                  </a:cubicBezTo>
                  <a:cubicBezTo>
                    <a:pt x="1731" y="949"/>
                    <a:pt x="1731" y="949"/>
                    <a:pt x="1731" y="949"/>
                  </a:cubicBezTo>
                  <a:cubicBezTo>
                    <a:pt x="1731" y="977"/>
                    <a:pt x="1709" y="999"/>
                    <a:pt x="1682" y="999"/>
                  </a:cubicBezTo>
                  <a:cubicBezTo>
                    <a:pt x="49" y="999"/>
                    <a:pt x="49" y="999"/>
                    <a:pt x="49" y="999"/>
                  </a:cubicBezTo>
                  <a:cubicBezTo>
                    <a:pt x="22" y="999"/>
                    <a:pt x="0" y="977"/>
                    <a:pt x="0" y="949"/>
                  </a:cubicBezTo>
                  <a:cubicBezTo>
                    <a:pt x="0" y="49"/>
                    <a:pt x="0" y="49"/>
                    <a:pt x="0" y="49"/>
                  </a:cubicBezTo>
                  <a:cubicBezTo>
                    <a:pt x="0" y="22"/>
                    <a:pt x="22" y="0"/>
                    <a:pt x="49" y="0"/>
                  </a:cubicBezTo>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5" name="ïṥḻîḍê"/>
            <p:cNvSpPr/>
            <p:nvPr/>
          </p:nvSpPr>
          <p:spPr bwMode="auto">
            <a:xfrm>
              <a:off x="7950200" y="3316288"/>
              <a:ext cx="1771650" cy="1439863"/>
            </a:xfrm>
            <a:custGeom>
              <a:avLst/>
              <a:gdLst>
                <a:gd name="T0" fmla="*/ 1179 w 1228"/>
                <a:gd name="T1" fmla="*/ 0 h 999"/>
                <a:gd name="T2" fmla="*/ 1041 w 1228"/>
                <a:gd name="T3" fmla="*/ 0 h 999"/>
                <a:gd name="T4" fmla="*/ 953 w 1228"/>
                <a:gd name="T5" fmla="*/ 84 h 999"/>
                <a:gd name="T6" fmla="*/ 1142 w 1228"/>
                <a:gd name="T7" fmla="*/ 84 h 999"/>
                <a:gd name="T8" fmla="*/ 1142 w 1228"/>
                <a:gd name="T9" fmla="*/ 651 h 999"/>
                <a:gd name="T10" fmla="*/ 362 w 1228"/>
                <a:gd name="T11" fmla="*/ 651 h 999"/>
                <a:gd name="T12" fmla="*/ 0 w 1228"/>
                <a:gd name="T13" fmla="*/ 999 h 999"/>
                <a:gd name="T14" fmla="*/ 1179 w 1228"/>
                <a:gd name="T15" fmla="*/ 999 h 999"/>
                <a:gd name="T16" fmla="*/ 1228 w 1228"/>
                <a:gd name="T17" fmla="*/ 949 h 999"/>
                <a:gd name="T18" fmla="*/ 1228 w 1228"/>
                <a:gd name="T19" fmla="*/ 49 h 999"/>
                <a:gd name="T20" fmla="*/ 1179 w 1228"/>
                <a:gd name="T21"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999">
                  <a:moveTo>
                    <a:pt x="1179" y="0"/>
                  </a:moveTo>
                  <a:cubicBezTo>
                    <a:pt x="1041" y="0"/>
                    <a:pt x="1041" y="0"/>
                    <a:pt x="1041" y="0"/>
                  </a:cubicBezTo>
                  <a:cubicBezTo>
                    <a:pt x="953" y="84"/>
                    <a:pt x="953" y="84"/>
                    <a:pt x="953" y="84"/>
                  </a:cubicBezTo>
                  <a:cubicBezTo>
                    <a:pt x="1142" y="84"/>
                    <a:pt x="1142" y="84"/>
                    <a:pt x="1142" y="84"/>
                  </a:cubicBezTo>
                  <a:cubicBezTo>
                    <a:pt x="1142" y="651"/>
                    <a:pt x="1142" y="651"/>
                    <a:pt x="1142" y="651"/>
                  </a:cubicBezTo>
                  <a:cubicBezTo>
                    <a:pt x="362" y="651"/>
                    <a:pt x="362" y="651"/>
                    <a:pt x="362" y="651"/>
                  </a:cubicBezTo>
                  <a:cubicBezTo>
                    <a:pt x="0" y="999"/>
                    <a:pt x="0" y="999"/>
                    <a:pt x="0" y="999"/>
                  </a:cubicBezTo>
                  <a:cubicBezTo>
                    <a:pt x="1179" y="999"/>
                    <a:pt x="1179" y="999"/>
                    <a:pt x="1179" y="999"/>
                  </a:cubicBezTo>
                  <a:cubicBezTo>
                    <a:pt x="1206" y="999"/>
                    <a:pt x="1228" y="977"/>
                    <a:pt x="1228" y="949"/>
                  </a:cubicBezTo>
                  <a:cubicBezTo>
                    <a:pt x="1228" y="49"/>
                    <a:pt x="1228" y="49"/>
                    <a:pt x="1228" y="49"/>
                  </a:cubicBezTo>
                  <a:cubicBezTo>
                    <a:pt x="1228" y="22"/>
                    <a:pt x="1206" y="0"/>
                    <a:pt x="1179" y="0"/>
                  </a:cubicBezTo>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6" name="îŝḷîďê"/>
            <p:cNvSpPr/>
            <p:nvPr/>
          </p:nvSpPr>
          <p:spPr bwMode="auto">
            <a:xfrm>
              <a:off x="8139113" y="4316413"/>
              <a:ext cx="666750" cy="349250"/>
            </a:xfrm>
            <a:prstGeom prst="rect">
              <a:avLst/>
            </a:prstGeom>
            <a:solidFill>
              <a:srgbClr val="223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7" name="iṩḷïḍè"/>
            <p:cNvSpPr/>
            <p:nvPr/>
          </p:nvSpPr>
          <p:spPr bwMode="auto">
            <a:xfrm>
              <a:off x="7346950" y="3438525"/>
              <a:ext cx="1978025" cy="815975"/>
            </a:xfrm>
            <a:custGeom>
              <a:avLst/>
              <a:gdLst>
                <a:gd name="T0" fmla="*/ 1246 w 1246"/>
                <a:gd name="T1" fmla="*/ 0 h 514"/>
                <a:gd name="T2" fmla="*/ 0 w 1246"/>
                <a:gd name="T3" fmla="*/ 0 h 514"/>
                <a:gd name="T4" fmla="*/ 0 w 1246"/>
                <a:gd name="T5" fmla="*/ 514 h 514"/>
                <a:gd name="T6" fmla="*/ 709 w 1246"/>
                <a:gd name="T7" fmla="*/ 514 h 514"/>
                <a:gd name="T8" fmla="*/ 1246 w 1246"/>
                <a:gd name="T9" fmla="*/ 0 h 514"/>
              </a:gdLst>
              <a:ahLst/>
              <a:cxnLst>
                <a:cxn ang="0">
                  <a:pos x="T0" y="T1"/>
                </a:cxn>
                <a:cxn ang="0">
                  <a:pos x="T2" y="T3"/>
                </a:cxn>
                <a:cxn ang="0">
                  <a:pos x="T4" y="T5"/>
                </a:cxn>
                <a:cxn ang="0">
                  <a:pos x="T6" y="T7"/>
                </a:cxn>
                <a:cxn ang="0">
                  <a:pos x="T8" y="T9"/>
                </a:cxn>
              </a:cxnLst>
              <a:rect l="0" t="0" r="r" b="b"/>
              <a:pathLst>
                <a:path w="1246" h="514">
                  <a:moveTo>
                    <a:pt x="1246" y="0"/>
                  </a:moveTo>
                  <a:lnTo>
                    <a:pt x="0" y="0"/>
                  </a:lnTo>
                  <a:lnTo>
                    <a:pt x="0" y="514"/>
                  </a:lnTo>
                  <a:lnTo>
                    <a:pt x="709" y="514"/>
                  </a:lnTo>
                  <a:lnTo>
                    <a:pt x="1246" y="0"/>
                  </a:lnTo>
                  <a:close/>
                </a:path>
              </a:pathLst>
            </a:custGeom>
            <a:solidFill>
              <a:srgbClr val="8A8A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8" name="íŝḷíḑe"/>
            <p:cNvSpPr/>
            <p:nvPr/>
          </p:nvSpPr>
          <p:spPr bwMode="auto">
            <a:xfrm>
              <a:off x="7346950" y="3438525"/>
              <a:ext cx="1978025" cy="815975"/>
            </a:xfrm>
            <a:custGeom>
              <a:avLst/>
              <a:gdLst>
                <a:gd name="T0" fmla="*/ 1246 w 1246"/>
                <a:gd name="T1" fmla="*/ 0 h 514"/>
                <a:gd name="T2" fmla="*/ 0 w 1246"/>
                <a:gd name="T3" fmla="*/ 0 h 514"/>
                <a:gd name="T4" fmla="*/ 0 w 1246"/>
                <a:gd name="T5" fmla="*/ 514 h 514"/>
                <a:gd name="T6" fmla="*/ 709 w 1246"/>
                <a:gd name="T7" fmla="*/ 514 h 514"/>
                <a:gd name="T8" fmla="*/ 1246 w 1246"/>
                <a:gd name="T9" fmla="*/ 0 h 514"/>
              </a:gdLst>
              <a:ahLst/>
              <a:cxnLst>
                <a:cxn ang="0">
                  <a:pos x="T0" y="T1"/>
                </a:cxn>
                <a:cxn ang="0">
                  <a:pos x="T2" y="T3"/>
                </a:cxn>
                <a:cxn ang="0">
                  <a:pos x="T4" y="T5"/>
                </a:cxn>
                <a:cxn ang="0">
                  <a:pos x="T6" y="T7"/>
                </a:cxn>
                <a:cxn ang="0">
                  <a:pos x="T8" y="T9"/>
                </a:cxn>
              </a:cxnLst>
              <a:rect l="0" t="0" r="r" b="b"/>
              <a:pathLst>
                <a:path w="1246" h="514">
                  <a:moveTo>
                    <a:pt x="1246" y="0"/>
                  </a:moveTo>
                  <a:lnTo>
                    <a:pt x="0" y="0"/>
                  </a:lnTo>
                  <a:lnTo>
                    <a:pt x="0" y="514"/>
                  </a:lnTo>
                  <a:lnTo>
                    <a:pt x="709" y="514"/>
                  </a:lnTo>
                  <a:lnTo>
                    <a:pt x="1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79" name="ïšľîḑê"/>
            <p:cNvSpPr/>
            <p:nvPr/>
          </p:nvSpPr>
          <p:spPr bwMode="auto">
            <a:xfrm>
              <a:off x="8472488" y="3438525"/>
              <a:ext cx="1125538" cy="815975"/>
            </a:xfrm>
            <a:custGeom>
              <a:avLst/>
              <a:gdLst>
                <a:gd name="T0" fmla="*/ 709 w 709"/>
                <a:gd name="T1" fmla="*/ 0 h 514"/>
                <a:gd name="T2" fmla="*/ 537 w 709"/>
                <a:gd name="T3" fmla="*/ 0 h 514"/>
                <a:gd name="T4" fmla="*/ 0 w 709"/>
                <a:gd name="T5" fmla="*/ 514 h 514"/>
                <a:gd name="T6" fmla="*/ 709 w 709"/>
                <a:gd name="T7" fmla="*/ 514 h 514"/>
                <a:gd name="T8" fmla="*/ 709 w 709"/>
                <a:gd name="T9" fmla="*/ 0 h 514"/>
              </a:gdLst>
              <a:ahLst/>
              <a:cxnLst>
                <a:cxn ang="0">
                  <a:pos x="T0" y="T1"/>
                </a:cxn>
                <a:cxn ang="0">
                  <a:pos x="T2" y="T3"/>
                </a:cxn>
                <a:cxn ang="0">
                  <a:pos x="T4" y="T5"/>
                </a:cxn>
                <a:cxn ang="0">
                  <a:pos x="T6" y="T7"/>
                </a:cxn>
                <a:cxn ang="0">
                  <a:pos x="T8" y="T9"/>
                </a:cxn>
              </a:cxnLst>
              <a:rect l="0" t="0" r="r" b="b"/>
              <a:pathLst>
                <a:path w="709" h="514">
                  <a:moveTo>
                    <a:pt x="709" y="0"/>
                  </a:moveTo>
                  <a:lnTo>
                    <a:pt x="537" y="0"/>
                  </a:lnTo>
                  <a:lnTo>
                    <a:pt x="0" y="514"/>
                  </a:lnTo>
                  <a:lnTo>
                    <a:pt x="709" y="514"/>
                  </a:lnTo>
                  <a:lnTo>
                    <a:pt x="709" y="0"/>
                  </a:lnTo>
                  <a:close/>
                </a:path>
              </a:pathLst>
            </a:custGeom>
            <a:solidFill>
              <a:srgbClr val="6E6E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0" name="i$1îḋé"/>
            <p:cNvSpPr/>
            <p:nvPr/>
          </p:nvSpPr>
          <p:spPr bwMode="auto">
            <a:xfrm>
              <a:off x="8472488" y="3438525"/>
              <a:ext cx="1125538" cy="815975"/>
            </a:xfrm>
            <a:custGeom>
              <a:avLst/>
              <a:gdLst>
                <a:gd name="T0" fmla="*/ 709 w 709"/>
                <a:gd name="T1" fmla="*/ 0 h 514"/>
                <a:gd name="T2" fmla="*/ 537 w 709"/>
                <a:gd name="T3" fmla="*/ 0 h 514"/>
                <a:gd name="T4" fmla="*/ 0 w 709"/>
                <a:gd name="T5" fmla="*/ 514 h 514"/>
                <a:gd name="T6" fmla="*/ 709 w 709"/>
                <a:gd name="T7" fmla="*/ 514 h 514"/>
                <a:gd name="T8" fmla="*/ 709 w 709"/>
                <a:gd name="T9" fmla="*/ 0 h 514"/>
              </a:gdLst>
              <a:ahLst/>
              <a:cxnLst>
                <a:cxn ang="0">
                  <a:pos x="T0" y="T1"/>
                </a:cxn>
                <a:cxn ang="0">
                  <a:pos x="T2" y="T3"/>
                </a:cxn>
                <a:cxn ang="0">
                  <a:pos x="T4" y="T5"/>
                </a:cxn>
                <a:cxn ang="0">
                  <a:pos x="T6" y="T7"/>
                </a:cxn>
                <a:cxn ang="0">
                  <a:pos x="T8" y="T9"/>
                </a:cxn>
              </a:cxnLst>
              <a:rect l="0" t="0" r="r" b="b"/>
              <a:pathLst>
                <a:path w="709" h="514">
                  <a:moveTo>
                    <a:pt x="709" y="0"/>
                  </a:moveTo>
                  <a:lnTo>
                    <a:pt x="537" y="0"/>
                  </a:lnTo>
                  <a:lnTo>
                    <a:pt x="0" y="514"/>
                  </a:lnTo>
                  <a:lnTo>
                    <a:pt x="709" y="514"/>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1" name="íṧlíďe"/>
            <p:cNvSpPr/>
            <p:nvPr/>
          </p:nvSpPr>
          <p:spPr bwMode="auto">
            <a:xfrm>
              <a:off x="7383463"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2" name="îṣļíḋé"/>
            <p:cNvSpPr/>
            <p:nvPr/>
          </p:nvSpPr>
          <p:spPr bwMode="auto">
            <a:xfrm>
              <a:off x="7554913"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3" name="îSľîdè"/>
            <p:cNvSpPr/>
            <p:nvPr/>
          </p:nvSpPr>
          <p:spPr bwMode="auto">
            <a:xfrm>
              <a:off x="772318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4" name="îṥḻïḓè"/>
            <p:cNvSpPr/>
            <p:nvPr/>
          </p:nvSpPr>
          <p:spPr bwMode="auto">
            <a:xfrm>
              <a:off x="789305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5" name="îSlïḋé"/>
            <p:cNvSpPr/>
            <p:nvPr/>
          </p:nvSpPr>
          <p:spPr bwMode="auto">
            <a:xfrm>
              <a:off x="8062913"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6" name="îṩlïḓé"/>
            <p:cNvSpPr/>
            <p:nvPr/>
          </p:nvSpPr>
          <p:spPr bwMode="auto">
            <a:xfrm>
              <a:off x="8232775"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7" name="işḷîḓê"/>
            <p:cNvSpPr/>
            <p:nvPr/>
          </p:nvSpPr>
          <p:spPr bwMode="auto">
            <a:xfrm>
              <a:off x="840105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8" name="íṥļîdè"/>
            <p:cNvSpPr/>
            <p:nvPr/>
          </p:nvSpPr>
          <p:spPr bwMode="auto">
            <a:xfrm>
              <a:off x="8572500"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9" name="íṥlïḓé"/>
            <p:cNvSpPr/>
            <p:nvPr/>
          </p:nvSpPr>
          <p:spPr bwMode="auto">
            <a:xfrm>
              <a:off x="8740775"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0" name="îś1ïďê"/>
            <p:cNvSpPr/>
            <p:nvPr/>
          </p:nvSpPr>
          <p:spPr bwMode="auto">
            <a:xfrm>
              <a:off x="891063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1" name="ïṧľiḓê"/>
            <p:cNvSpPr/>
            <p:nvPr/>
          </p:nvSpPr>
          <p:spPr bwMode="auto">
            <a:xfrm>
              <a:off x="9080500" y="3486150"/>
              <a:ext cx="127000" cy="141288"/>
            </a:xfrm>
            <a:custGeom>
              <a:avLst/>
              <a:gdLst>
                <a:gd name="T0" fmla="*/ 8 w 88"/>
                <a:gd name="T1" fmla="*/ 0 h 98"/>
                <a:gd name="T2" fmla="*/ 81 w 88"/>
                <a:gd name="T3" fmla="*/ 0 h 98"/>
                <a:gd name="T4" fmla="*/ 88 w 88"/>
                <a:gd name="T5" fmla="*/ 10 h 98"/>
                <a:gd name="T6" fmla="*/ 88 w 88"/>
                <a:gd name="T7" fmla="*/ 88 h 98"/>
                <a:gd name="T8" fmla="*/ 81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1" y="0"/>
                    <a:pt x="81" y="0"/>
                    <a:pt x="81" y="0"/>
                  </a:cubicBezTo>
                  <a:cubicBezTo>
                    <a:pt x="85" y="0"/>
                    <a:pt x="88" y="4"/>
                    <a:pt x="88" y="10"/>
                  </a:cubicBezTo>
                  <a:cubicBezTo>
                    <a:pt x="88" y="88"/>
                    <a:pt x="88" y="88"/>
                    <a:pt x="88" y="88"/>
                  </a:cubicBezTo>
                  <a:cubicBezTo>
                    <a:pt x="88" y="93"/>
                    <a:pt x="85" y="98"/>
                    <a:pt x="81"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2" name="íŝľïḑe"/>
            <p:cNvSpPr/>
            <p:nvPr/>
          </p:nvSpPr>
          <p:spPr bwMode="auto">
            <a:xfrm>
              <a:off x="763905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3" name="îSḻiḑe"/>
            <p:cNvSpPr/>
            <p:nvPr/>
          </p:nvSpPr>
          <p:spPr bwMode="auto">
            <a:xfrm>
              <a:off x="7808913"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4" name="ïš1îḑê"/>
            <p:cNvSpPr/>
            <p:nvPr/>
          </p:nvSpPr>
          <p:spPr bwMode="auto">
            <a:xfrm>
              <a:off x="7978775"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5" name="íŝḷîḋè"/>
            <p:cNvSpPr/>
            <p:nvPr/>
          </p:nvSpPr>
          <p:spPr bwMode="auto">
            <a:xfrm>
              <a:off x="814705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6" name="î$1ïḓê"/>
            <p:cNvSpPr/>
            <p:nvPr/>
          </p:nvSpPr>
          <p:spPr bwMode="auto">
            <a:xfrm>
              <a:off x="831850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7" name="îṡḷïḋè"/>
            <p:cNvSpPr/>
            <p:nvPr/>
          </p:nvSpPr>
          <p:spPr bwMode="auto">
            <a:xfrm>
              <a:off x="8486775"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8" name="iṣḻiḋê"/>
            <p:cNvSpPr/>
            <p:nvPr/>
          </p:nvSpPr>
          <p:spPr bwMode="auto">
            <a:xfrm>
              <a:off x="8656638"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99" name="îṣḷïdê"/>
            <p:cNvSpPr/>
            <p:nvPr/>
          </p:nvSpPr>
          <p:spPr bwMode="auto">
            <a:xfrm>
              <a:off x="8826500"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0" name="ïslîḓê"/>
            <p:cNvSpPr/>
            <p:nvPr/>
          </p:nvSpPr>
          <p:spPr bwMode="auto">
            <a:xfrm>
              <a:off x="8996363" y="3683000"/>
              <a:ext cx="127000" cy="141288"/>
            </a:xfrm>
            <a:custGeom>
              <a:avLst/>
              <a:gdLst>
                <a:gd name="T0" fmla="*/ 7 w 88"/>
                <a:gd name="T1" fmla="*/ 0 h 98"/>
                <a:gd name="T2" fmla="*/ 80 w 88"/>
                <a:gd name="T3" fmla="*/ 0 h 98"/>
                <a:gd name="T4" fmla="*/ 88 w 88"/>
                <a:gd name="T5" fmla="*/ 10 h 98"/>
                <a:gd name="T6" fmla="*/ 88 w 88"/>
                <a:gd name="T7" fmla="*/ 88 h 98"/>
                <a:gd name="T8" fmla="*/ 80 w 88"/>
                <a:gd name="T9" fmla="*/ 98 h 98"/>
                <a:gd name="T10" fmla="*/ 7 w 88"/>
                <a:gd name="T11" fmla="*/ 98 h 98"/>
                <a:gd name="T12" fmla="*/ 0 w 88"/>
                <a:gd name="T13" fmla="*/ 88 h 98"/>
                <a:gd name="T14" fmla="*/ 0 w 88"/>
                <a:gd name="T15" fmla="*/ 10 h 98"/>
                <a:gd name="T16" fmla="*/ 7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7" y="0"/>
                  </a:moveTo>
                  <a:cubicBezTo>
                    <a:pt x="80" y="0"/>
                    <a:pt x="80" y="0"/>
                    <a:pt x="80" y="0"/>
                  </a:cubicBezTo>
                  <a:cubicBezTo>
                    <a:pt x="84" y="0"/>
                    <a:pt x="88" y="5"/>
                    <a:pt x="88" y="10"/>
                  </a:cubicBezTo>
                  <a:cubicBezTo>
                    <a:pt x="88" y="88"/>
                    <a:pt x="88" y="88"/>
                    <a:pt x="88" y="88"/>
                  </a:cubicBezTo>
                  <a:cubicBezTo>
                    <a:pt x="88" y="94"/>
                    <a:pt x="84" y="98"/>
                    <a:pt x="80"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1" name="iŝľiḋè"/>
            <p:cNvSpPr/>
            <p:nvPr/>
          </p:nvSpPr>
          <p:spPr bwMode="auto">
            <a:xfrm>
              <a:off x="9164638" y="368300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2" name="ïṧlïḑe"/>
            <p:cNvSpPr/>
            <p:nvPr/>
          </p:nvSpPr>
          <p:spPr bwMode="auto">
            <a:xfrm>
              <a:off x="9250363"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4"/>
                    <a:pt x="88" y="10"/>
                  </a:cubicBezTo>
                  <a:cubicBezTo>
                    <a:pt x="88" y="88"/>
                    <a:pt x="88" y="88"/>
                    <a:pt x="88" y="88"/>
                  </a:cubicBezTo>
                  <a:cubicBezTo>
                    <a:pt x="88" y="93"/>
                    <a:pt x="84" y="98"/>
                    <a:pt x="80" y="98"/>
                  </a:cubicBezTo>
                  <a:cubicBezTo>
                    <a:pt x="8" y="98"/>
                    <a:pt x="8" y="98"/>
                    <a:pt x="8" y="98"/>
                  </a:cubicBezTo>
                  <a:cubicBezTo>
                    <a:pt x="3" y="98"/>
                    <a:pt x="0" y="93"/>
                    <a:pt x="0" y="88"/>
                  </a:cubicBezTo>
                  <a:cubicBezTo>
                    <a:pt x="0" y="10"/>
                    <a:pt x="0" y="10"/>
                    <a:pt x="0" y="10"/>
                  </a:cubicBezTo>
                  <a:cubicBezTo>
                    <a:pt x="0" y="4"/>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3" name="íšļîḑê"/>
            <p:cNvSpPr/>
            <p:nvPr/>
          </p:nvSpPr>
          <p:spPr bwMode="auto">
            <a:xfrm>
              <a:off x="9418638" y="3486150"/>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4"/>
                    <a:pt x="88" y="10"/>
                  </a:cubicBezTo>
                  <a:cubicBezTo>
                    <a:pt x="88" y="88"/>
                    <a:pt x="88" y="88"/>
                    <a:pt x="88" y="88"/>
                  </a:cubicBezTo>
                  <a:cubicBezTo>
                    <a:pt x="88" y="93"/>
                    <a:pt x="85" y="98"/>
                    <a:pt x="80" y="98"/>
                  </a:cubicBezTo>
                  <a:cubicBezTo>
                    <a:pt x="8" y="98"/>
                    <a:pt x="8" y="98"/>
                    <a:pt x="8" y="98"/>
                  </a:cubicBezTo>
                  <a:cubicBezTo>
                    <a:pt x="4" y="98"/>
                    <a:pt x="0" y="93"/>
                    <a:pt x="0" y="88"/>
                  </a:cubicBezTo>
                  <a:cubicBezTo>
                    <a:pt x="0" y="10"/>
                    <a:pt x="0" y="10"/>
                    <a:pt x="0" y="10"/>
                  </a:cubicBezTo>
                  <a:cubicBezTo>
                    <a:pt x="0" y="4"/>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4" name="ï$ľïďé"/>
            <p:cNvSpPr/>
            <p:nvPr/>
          </p:nvSpPr>
          <p:spPr bwMode="auto">
            <a:xfrm>
              <a:off x="9337675" y="3683000"/>
              <a:ext cx="207963" cy="141288"/>
            </a:xfrm>
            <a:custGeom>
              <a:avLst/>
              <a:gdLst>
                <a:gd name="T0" fmla="*/ 7 w 144"/>
                <a:gd name="T1" fmla="*/ 0 h 98"/>
                <a:gd name="T2" fmla="*/ 136 w 144"/>
                <a:gd name="T3" fmla="*/ 0 h 98"/>
                <a:gd name="T4" fmla="*/ 144 w 144"/>
                <a:gd name="T5" fmla="*/ 10 h 98"/>
                <a:gd name="T6" fmla="*/ 144 w 144"/>
                <a:gd name="T7" fmla="*/ 88 h 98"/>
                <a:gd name="T8" fmla="*/ 136 w 144"/>
                <a:gd name="T9" fmla="*/ 98 h 98"/>
                <a:gd name="T10" fmla="*/ 7 w 144"/>
                <a:gd name="T11" fmla="*/ 98 h 98"/>
                <a:gd name="T12" fmla="*/ 0 w 144"/>
                <a:gd name="T13" fmla="*/ 88 h 98"/>
                <a:gd name="T14" fmla="*/ 0 w 144"/>
                <a:gd name="T15" fmla="*/ 10 h 98"/>
                <a:gd name="T16" fmla="*/ 7 w 144"/>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8">
                  <a:moveTo>
                    <a:pt x="7" y="0"/>
                  </a:moveTo>
                  <a:cubicBezTo>
                    <a:pt x="136" y="0"/>
                    <a:pt x="136" y="0"/>
                    <a:pt x="136" y="0"/>
                  </a:cubicBezTo>
                  <a:cubicBezTo>
                    <a:pt x="141" y="0"/>
                    <a:pt x="144" y="5"/>
                    <a:pt x="144" y="10"/>
                  </a:cubicBezTo>
                  <a:cubicBezTo>
                    <a:pt x="144" y="88"/>
                    <a:pt x="144" y="88"/>
                    <a:pt x="144" y="88"/>
                  </a:cubicBezTo>
                  <a:cubicBezTo>
                    <a:pt x="144" y="94"/>
                    <a:pt x="141" y="98"/>
                    <a:pt x="136"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5" name="îŝliďé"/>
            <p:cNvSpPr/>
            <p:nvPr/>
          </p:nvSpPr>
          <p:spPr bwMode="auto">
            <a:xfrm>
              <a:off x="7386638" y="3683000"/>
              <a:ext cx="215900" cy="141288"/>
            </a:xfrm>
            <a:custGeom>
              <a:avLst/>
              <a:gdLst>
                <a:gd name="T0" fmla="*/ 7 w 149"/>
                <a:gd name="T1" fmla="*/ 0 h 98"/>
                <a:gd name="T2" fmla="*/ 141 w 149"/>
                <a:gd name="T3" fmla="*/ 0 h 98"/>
                <a:gd name="T4" fmla="*/ 149 w 149"/>
                <a:gd name="T5" fmla="*/ 10 h 98"/>
                <a:gd name="T6" fmla="*/ 149 w 149"/>
                <a:gd name="T7" fmla="*/ 88 h 98"/>
                <a:gd name="T8" fmla="*/ 141 w 149"/>
                <a:gd name="T9" fmla="*/ 98 h 98"/>
                <a:gd name="T10" fmla="*/ 7 w 149"/>
                <a:gd name="T11" fmla="*/ 98 h 98"/>
                <a:gd name="T12" fmla="*/ 0 w 149"/>
                <a:gd name="T13" fmla="*/ 88 h 98"/>
                <a:gd name="T14" fmla="*/ 0 w 149"/>
                <a:gd name="T15" fmla="*/ 10 h 98"/>
                <a:gd name="T16" fmla="*/ 7 w 14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8">
                  <a:moveTo>
                    <a:pt x="7" y="0"/>
                  </a:moveTo>
                  <a:cubicBezTo>
                    <a:pt x="141" y="0"/>
                    <a:pt x="141" y="0"/>
                    <a:pt x="141" y="0"/>
                  </a:cubicBezTo>
                  <a:cubicBezTo>
                    <a:pt x="146" y="0"/>
                    <a:pt x="149" y="5"/>
                    <a:pt x="149" y="10"/>
                  </a:cubicBezTo>
                  <a:cubicBezTo>
                    <a:pt x="149" y="88"/>
                    <a:pt x="149" y="88"/>
                    <a:pt x="149" y="88"/>
                  </a:cubicBezTo>
                  <a:cubicBezTo>
                    <a:pt x="149" y="94"/>
                    <a:pt x="146" y="98"/>
                    <a:pt x="141"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6" name="îşḷïḓé"/>
            <p:cNvSpPr/>
            <p:nvPr/>
          </p:nvSpPr>
          <p:spPr bwMode="auto">
            <a:xfrm>
              <a:off x="7386638" y="3878263"/>
              <a:ext cx="252413" cy="141288"/>
            </a:xfrm>
            <a:custGeom>
              <a:avLst/>
              <a:gdLst>
                <a:gd name="T0" fmla="*/ 7 w 175"/>
                <a:gd name="T1" fmla="*/ 0 h 98"/>
                <a:gd name="T2" fmla="*/ 167 w 175"/>
                <a:gd name="T3" fmla="*/ 0 h 98"/>
                <a:gd name="T4" fmla="*/ 175 w 175"/>
                <a:gd name="T5" fmla="*/ 10 h 98"/>
                <a:gd name="T6" fmla="*/ 175 w 175"/>
                <a:gd name="T7" fmla="*/ 88 h 98"/>
                <a:gd name="T8" fmla="*/ 167 w 175"/>
                <a:gd name="T9" fmla="*/ 98 h 98"/>
                <a:gd name="T10" fmla="*/ 7 w 175"/>
                <a:gd name="T11" fmla="*/ 98 h 98"/>
                <a:gd name="T12" fmla="*/ 0 w 175"/>
                <a:gd name="T13" fmla="*/ 88 h 98"/>
                <a:gd name="T14" fmla="*/ 0 w 175"/>
                <a:gd name="T15" fmla="*/ 10 h 98"/>
                <a:gd name="T16" fmla="*/ 7 w 17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8">
                  <a:moveTo>
                    <a:pt x="7" y="0"/>
                  </a:moveTo>
                  <a:cubicBezTo>
                    <a:pt x="167" y="0"/>
                    <a:pt x="167" y="0"/>
                    <a:pt x="167" y="0"/>
                  </a:cubicBezTo>
                  <a:cubicBezTo>
                    <a:pt x="172" y="0"/>
                    <a:pt x="175" y="5"/>
                    <a:pt x="175" y="10"/>
                  </a:cubicBezTo>
                  <a:cubicBezTo>
                    <a:pt x="175" y="88"/>
                    <a:pt x="175" y="88"/>
                    <a:pt x="175" y="88"/>
                  </a:cubicBezTo>
                  <a:cubicBezTo>
                    <a:pt x="175" y="94"/>
                    <a:pt x="172" y="98"/>
                    <a:pt x="167"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7" name="ïsľîḋé"/>
            <p:cNvSpPr/>
            <p:nvPr/>
          </p:nvSpPr>
          <p:spPr bwMode="auto">
            <a:xfrm>
              <a:off x="7386638" y="4075113"/>
              <a:ext cx="125413" cy="141288"/>
            </a:xfrm>
            <a:custGeom>
              <a:avLst/>
              <a:gdLst>
                <a:gd name="T0" fmla="*/ 7 w 87"/>
                <a:gd name="T1" fmla="*/ 0 h 98"/>
                <a:gd name="T2" fmla="*/ 79 w 87"/>
                <a:gd name="T3" fmla="*/ 0 h 98"/>
                <a:gd name="T4" fmla="*/ 87 w 87"/>
                <a:gd name="T5" fmla="*/ 10 h 98"/>
                <a:gd name="T6" fmla="*/ 87 w 87"/>
                <a:gd name="T7" fmla="*/ 88 h 98"/>
                <a:gd name="T8" fmla="*/ 79 w 87"/>
                <a:gd name="T9" fmla="*/ 98 h 98"/>
                <a:gd name="T10" fmla="*/ 7 w 87"/>
                <a:gd name="T11" fmla="*/ 98 h 98"/>
                <a:gd name="T12" fmla="*/ 0 w 87"/>
                <a:gd name="T13" fmla="*/ 88 h 98"/>
                <a:gd name="T14" fmla="*/ 0 w 87"/>
                <a:gd name="T15" fmla="*/ 10 h 98"/>
                <a:gd name="T16" fmla="*/ 7 w 87"/>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8">
                  <a:moveTo>
                    <a:pt x="7" y="0"/>
                  </a:moveTo>
                  <a:cubicBezTo>
                    <a:pt x="79" y="0"/>
                    <a:pt x="79" y="0"/>
                    <a:pt x="79" y="0"/>
                  </a:cubicBezTo>
                  <a:cubicBezTo>
                    <a:pt x="84" y="0"/>
                    <a:pt x="87" y="5"/>
                    <a:pt x="87" y="10"/>
                  </a:cubicBezTo>
                  <a:cubicBezTo>
                    <a:pt x="87" y="88"/>
                    <a:pt x="87" y="88"/>
                    <a:pt x="87" y="88"/>
                  </a:cubicBezTo>
                  <a:cubicBezTo>
                    <a:pt x="87" y="94"/>
                    <a:pt x="84" y="98"/>
                    <a:pt x="79" y="98"/>
                  </a:cubicBezTo>
                  <a:cubicBezTo>
                    <a:pt x="7" y="98"/>
                    <a:pt x="7" y="98"/>
                    <a:pt x="7" y="98"/>
                  </a:cubicBezTo>
                  <a:cubicBezTo>
                    <a:pt x="3" y="98"/>
                    <a:pt x="0" y="94"/>
                    <a:pt x="0" y="88"/>
                  </a:cubicBezTo>
                  <a:cubicBezTo>
                    <a:pt x="0" y="10"/>
                    <a:pt x="0" y="10"/>
                    <a:pt x="0" y="10"/>
                  </a:cubicBezTo>
                  <a:cubicBezTo>
                    <a:pt x="0" y="5"/>
                    <a:pt x="3" y="0"/>
                    <a:pt x="7"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8" name="îš1îḍe"/>
            <p:cNvSpPr/>
            <p:nvPr/>
          </p:nvSpPr>
          <p:spPr bwMode="auto">
            <a:xfrm>
              <a:off x="7554913"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09" name="ísļíḓè"/>
            <p:cNvSpPr/>
            <p:nvPr/>
          </p:nvSpPr>
          <p:spPr bwMode="auto">
            <a:xfrm>
              <a:off x="7724775"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5" y="0"/>
                    <a:pt x="88" y="5"/>
                    <a:pt x="88" y="10"/>
                  </a:cubicBezTo>
                  <a:cubicBezTo>
                    <a:pt x="88" y="88"/>
                    <a:pt x="88" y="88"/>
                    <a:pt x="88" y="88"/>
                  </a:cubicBezTo>
                  <a:cubicBezTo>
                    <a:pt x="88" y="94"/>
                    <a:pt x="85" y="98"/>
                    <a:pt x="8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0" name="î$ḷïḍè"/>
            <p:cNvSpPr/>
            <p:nvPr/>
          </p:nvSpPr>
          <p:spPr bwMode="auto">
            <a:xfrm>
              <a:off x="7893050" y="4075113"/>
              <a:ext cx="1108075" cy="141288"/>
            </a:xfrm>
            <a:custGeom>
              <a:avLst/>
              <a:gdLst>
                <a:gd name="T0" fmla="*/ 8 w 767"/>
                <a:gd name="T1" fmla="*/ 0 h 98"/>
                <a:gd name="T2" fmla="*/ 760 w 767"/>
                <a:gd name="T3" fmla="*/ 0 h 98"/>
                <a:gd name="T4" fmla="*/ 767 w 767"/>
                <a:gd name="T5" fmla="*/ 10 h 98"/>
                <a:gd name="T6" fmla="*/ 767 w 767"/>
                <a:gd name="T7" fmla="*/ 88 h 98"/>
                <a:gd name="T8" fmla="*/ 760 w 767"/>
                <a:gd name="T9" fmla="*/ 98 h 98"/>
                <a:gd name="T10" fmla="*/ 8 w 767"/>
                <a:gd name="T11" fmla="*/ 98 h 98"/>
                <a:gd name="T12" fmla="*/ 0 w 767"/>
                <a:gd name="T13" fmla="*/ 88 h 98"/>
                <a:gd name="T14" fmla="*/ 0 w 767"/>
                <a:gd name="T15" fmla="*/ 10 h 98"/>
                <a:gd name="T16" fmla="*/ 8 w 767"/>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 h="98">
                  <a:moveTo>
                    <a:pt x="8" y="0"/>
                  </a:moveTo>
                  <a:cubicBezTo>
                    <a:pt x="760" y="0"/>
                    <a:pt x="760" y="0"/>
                    <a:pt x="760" y="0"/>
                  </a:cubicBezTo>
                  <a:cubicBezTo>
                    <a:pt x="764" y="0"/>
                    <a:pt x="767" y="5"/>
                    <a:pt x="767" y="10"/>
                  </a:cubicBezTo>
                  <a:cubicBezTo>
                    <a:pt x="767" y="88"/>
                    <a:pt x="767" y="88"/>
                    <a:pt x="767" y="88"/>
                  </a:cubicBezTo>
                  <a:cubicBezTo>
                    <a:pt x="767" y="94"/>
                    <a:pt x="764" y="98"/>
                    <a:pt x="760" y="98"/>
                  </a:cubicBezTo>
                  <a:cubicBezTo>
                    <a:pt x="8" y="98"/>
                    <a:pt x="8" y="98"/>
                    <a:pt x="8" y="98"/>
                  </a:cubicBezTo>
                  <a:cubicBezTo>
                    <a:pt x="4" y="98"/>
                    <a:pt x="0" y="94"/>
                    <a:pt x="0" y="88"/>
                  </a:cubicBezTo>
                  <a:cubicBezTo>
                    <a:pt x="0" y="10"/>
                    <a:pt x="0" y="10"/>
                    <a:pt x="0" y="10"/>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1" name="iṧḻîḋé"/>
            <p:cNvSpPr/>
            <p:nvPr/>
          </p:nvSpPr>
          <p:spPr bwMode="auto">
            <a:xfrm>
              <a:off x="7680325"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2" name="îṥ1iďè"/>
            <p:cNvSpPr/>
            <p:nvPr/>
          </p:nvSpPr>
          <p:spPr bwMode="auto">
            <a:xfrm>
              <a:off x="7848600" y="3879850"/>
              <a:ext cx="127000" cy="142875"/>
            </a:xfrm>
            <a:custGeom>
              <a:avLst/>
              <a:gdLst>
                <a:gd name="T0" fmla="*/ 8 w 88"/>
                <a:gd name="T1" fmla="*/ 0 h 99"/>
                <a:gd name="T2" fmla="*/ 81 w 88"/>
                <a:gd name="T3" fmla="*/ 0 h 99"/>
                <a:gd name="T4" fmla="*/ 88 w 88"/>
                <a:gd name="T5" fmla="*/ 11 h 99"/>
                <a:gd name="T6" fmla="*/ 88 w 88"/>
                <a:gd name="T7" fmla="*/ 89 h 99"/>
                <a:gd name="T8" fmla="*/ 81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1" y="0"/>
                    <a:pt x="81" y="0"/>
                    <a:pt x="81" y="0"/>
                  </a:cubicBezTo>
                  <a:cubicBezTo>
                    <a:pt x="85" y="0"/>
                    <a:pt x="88" y="5"/>
                    <a:pt x="88" y="11"/>
                  </a:cubicBezTo>
                  <a:cubicBezTo>
                    <a:pt x="88" y="89"/>
                    <a:pt x="88" y="89"/>
                    <a:pt x="88" y="89"/>
                  </a:cubicBezTo>
                  <a:cubicBezTo>
                    <a:pt x="88" y="94"/>
                    <a:pt x="85" y="99"/>
                    <a:pt x="81"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3" name="íśḻïḍe"/>
            <p:cNvSpPr/>
            <p:nvPr/>
          </p:nvSpPr>
          <p:spPr bwMode="auto">
            <a:xfrm>
              <a:off x="801846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4" name="îSliḓé"/>
            <p:cNvSpPr/>
            <p:nvPr/>
          </p:nvSpPr>
          <p:spPr bwMode="auto">
            <a:xfrm>
              <a:off x="8188325"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5" y="0"/>
                    <a:pt x="88" y="5"/>
                    <a:pt x="88" y="11"/>
                  </a:cubicBezTo>
                  <a:cubicBezTo>
                    <a:pt x="88" y="89"/>
                    <a:pt x="88" y="89"/>
                    <a:pt x="88" y="89"/>
                  </a:cubicBezTo>
                  <a:cubicBezTo>
                    <a:pt x="88" y="94"/>
                    <a:pt x="85" y="99"/>
                    <a:pt x="80"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5" name="iśliḋé"/>
            <p:cNvSpPr/>
            <p:nvPr/>
          </p:nvSpPr>
          <p:spPr bwMode="auto">
            <a:xfrm>
              <a:off x="8358188"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6" name="ïSḷiḍè"/>
            <p:cNvSpPr/>
            <p:nvPr/>
          </p:nvSpPr>
          <p:spPr bwMode="auto">
            <a:xfrm>
              <a:off x="852646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5" y="0"/>
                    <a:pt x="88" y="5"/>
                    <a:pt x="88" y="11"/>
                  </a:cubicBezTo>
                  <a:cubicBezTo>
                    <a:pt x="88" y="89"/>
                    <a:pt x="88" y="89"/>
                    <a:pt x="88" y="89"/>
                  </a:cubicBezTo>
                  <a:cubicBezTo>
                    <a:pt x="88" y="94"/>
                    <a:pt x="85" y="99"/>
                    <a:pt x="80"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7" name="îšḷídê"/>
            <p:cNvSpPr/>
            <p:nvPr/>
          </p:nvSpPr>
          <p:spPr bwMode="auto">
            <a:xfrm>
              <a:off x="8697913" y="3879850"/>
              <a:ext cx="127000" cy="142875"/>
            </a:xfrm>
            <a:custGeom>
              <a:avLst/>
              <a:gdLst>
                <a:gd name="T0" fmla="*/ 8 w 88"/>
                <a:gd name="T1" fmla="*/ 0 h 99"/>
                <a:gd name="T2" fmla="*/ 80 w 88"/>
                <a:gd name="T3" fmla="*/ 0 h 99"/>
                <a:gd name="T4" fmla="*/ 88 w 88"/>
                <a:gd name="T5" fmla="*/ 11 h 99"/>
                <a:gd name="T6" fmla="*/ 88 w 88"/>
                <a:gd name="T7" fmla="*/ 89 h 99"/>
                <a:gd name="T8" fmla="*/ 80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0" y="0"/>
                    <a:pt x="80" y="0"/>
                    <a:pt x="80" y="0"/>
                  </a:cubicBezTo>
                  <a:cubicBezTo>
                    <a:pt x="84" y="0"/>
                    <a:pt x="88" y="5"/>
                    <a:pt x="88" y="11"/>
                  </a:cubicBezTo>
                  <a:cubicBezTo>
                    <a:pt x="88" y="89"/>
                    <a:pt x="88" y="89"/>
                    <a:pt x="88" y="89"/>
                  </a:cubicBezTo>
                  <a:cubicBezTo>
                    <a:pt x="88" y="94"/>
                    <a:pt x="84" y="99"/>
                    <a:pt x="80"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8" name="iślidè"/>
            <p:cNvSpPr/>
            <p:nvPr/>
          </p:nvSpPr>
          <p:spPr bwMode="auto">
            <a:xfrm>
              <a:off x="8866188" y="3879850"/>
              <a:ext cx="127000" cy="142875"/>
            </a:xfrm>
            <a:custGeom>
              <a:avLst/>
              <a:gdLst>
                <a:gd name="T0" fmla="*/ 8 w 88"/>
                <a:gd name="T1" fmla="*/ 0 h 99"/>
                <a:gd name="T2" fmla="*/ 81 w 88"/>
                <a:gd name="T3" fmla="*/ 0 h 99"/>
                <a:gd name="T4" fmla="*/ 88 w 88"/>
                <a:gd name="T5" fmla="*/ 11 h 99"/>
                <a:gd name="T6" fmla="*/ 88 w 88"/>
                <a:gd name="T7" fmla="*/ 89 h 99"/>
                <a:gd name="T8" fmla="*/ 81 w 88"/>
                <a:gd name="T9" fmla="*/ 99 h 99"/>
                <a:gd name="T10" fmla="*/ 8 w 88"/>
                <a:gd name="T11" fmla="*/ 99 h 99"/>
                <a:gd name="T12" fmla="*/ 0 w 88"/>
                <a:gd name="T13" fmla="*/ 89 h 99"/>
                <a:gd name="T14" fmla="*/ 0 w 88"/>
                <a:gd name="T15" fmla="*/ 11 h 99"/>
                <a:gd name="T16" fmla="*/ 8 w 88"/>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
                  <a:moveTo>
                    <a:pt x="8" y="0"/>
                  </a:moveTo>
                  <a:cubicBezTo>
                    <a:pt x="81" y="0"/>
                    <a:pt x="81" y="0"/>
                    <a:pt x="81" y="0"/>
                  </a:cubicBezTo>
                  <a:cubicBezTo>
                    <a:pt x="85" y="0"/>
                    <a:pt x="88" y="5"/>
                    <a:pt x="88" y="11"/>
                  </a:cubicBezTo>
                  <a:cubicBezTo>
                    <a:pt x="88" y="89"/>
                    <a:pt x="88" y="89"/>
                    <a:pt x="88" y="89"/>
                  </a:cubicBezTo>
                  <a:cubicBezTo>
                    <a:pt x="88" y="94"/>
                    <a:pt x="85" y="99"/>
                    <a:pt x="81" y="99"/>
                  </a:cubicBezTo>
                  <a:cubicBezTo>
                    <a:pt x="8" y="99"/>
                    <a:pt x="8" y="99"/>
                    <a:pt x="8" y="99"/>
                  </a:cubicBezTo>
                  <a:cubicBezTo>
                    <a:pt x="4" y="99"/>
                    <a:pt x="0" y="94"/>
                    <a:pt x="0" y="89"/>
                  </a:cubicBezTo>
                  <a:cubicBezTo>
                    <a:pt x="0" y="11"/>
                    <a:pt x="0" y="11"/>
                    <a:pt x="0" y="11"/>
                  </a:cubicBezTo>
                  <a:cubicBezTo>
                    <a:pt x="0" y="5"/>
                    <a:pt x="4"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19" name="îŝḷîḋè"/>
            <p:cNvSpPr/>
            <p:nvPr/>
          </p:nvSpPr>
          <p:spPr bwMode="auto">
            <a:xfrm>
              <a:off x="9036050" y="3879850"/>
              <a:ext cx="217488" cy="142875"/>
            </a:xfrm>
            <a:custGeom>
              <a:avLst/>
              <a:gdLst>
                <a:gd name="T0" fmla="*/ 8 w 150"/>
                <a:gd name="T1" fmla="*/ 0 h 99"/>
                <a:gd name="T2" fmla="*/ 142 w 150"/>
                <a:gd name="T3" fmla="*/ 0 h 99"/>
                <a:gd name="T4" fmla="*/ 150 w 150"/>
                <a:gd name="T5" fmla="*/ 11 h 99"/>
                <a:gd name="T6" fmla="*/ 150 w 150"/>
                <a:gd name="T7" fmla="*/ 89 h 99"/>
                <a:gd name="T8" fmla="*/ 142 w 150"/>
                <a:gd name="T9" fmla="*/ 99 h 99"/>
                <a:gd name="T10" fmla="*/ 8 w 150"/>
                <a:gd name="T11" fmla="*/ 99 h 99"/>
                <a:gd name="T12" fmla="*/ 0 w 150"/>
                <a:gd name="T13" fmla="*/ 89 h 99"/>
                <a:gd name="T14" fmla="*/ 0 w 150"/>
                <a:gd name="T15" fmla="*/ 11 h 99"/>
                <a:gd name="T16" fmla="*/ 8 w 150"/>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99">
                  <a:moveTo>
                    <a:pt x="8" y="0"/>
                  </a:moveTo>
                  <a:cubicBezTo>
                    <a:pt x="142" y="0"/>
                    <a:pt x="142" y="0"/>
                    <a:pt x="142" y="0"/>
                  </a:cubicBezTo>
                  <a:cubicBezTo>
                    <a:pt x="146" y="0"/>
                    <a:pt x="150" y="5"/>
                    <a:pt x="150" y="11"/>
                  </a:cubicBezTo>
                  <a:cubicBezTo>
                    <a:pt x="150" y="89"/>
                    <a:pt x="150" y="89"/>
                    <a:pt x="150" y="89"/>
                  </a:cubicBezTo>
                  <a:cubicBezTo>
                    <a:pt x="150" y="94"/>
                    <a:pt x="146" y="99"/>
                    <a:pt x="142" y="99"/>
                  </a:cubicBezTo>
                  <a:cubicBezTo>
                    <a:pt x="8" y="99"/>
                    <a:pt x="8" y="99"/>
                    <a:pt x="8" y="99"/>
                  </a:cubicBezTo>
                  <a:cubicBezTo>
                    <a:pt x="3" y="99"/>
                    <a:pt x="0" y="94"/>
                    <a:pt x="0" y="89"/>
                  </a:cubicBezTo>
                  <a:cubicBezTo>
                    <a:pt x="0" y="11"/>
                    <a:pt x="0" y="11"/>
                    <a:pt x="0" y="11"/>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0" name="iSḻiḑê"/>
            <p:cNvSpPr/>
            <p:nvPr/>
          </p:nvSpPr>
          <p:spPr bwMode="auto">
            <a:xfrm>
              <a:off x="9291638" y="3878263"/>
              <a:ext cx="254000" cy="141288"/>
            </a:xfrm>
            <a:custGeom>
              <a:avLst/>
              <a:gdLst>
                <a:gd name="T0" fmla="*/ 8 w 176"/>
                <a:gd name="T1" fmla="*/ 0 h 98"/>
                <a:gd name="T2" fmla="*/ 168 w 176"/>
                <a:gd name="T3" fmla="*/ 0 h 98"/>
                <a:gd name="T4" fmla="*/ 176 w 176"/>
                <a:gd name="T5" fmla="*/ 10 h 98"/>
                <a:gd name="T6" fmla="*/ 176 w 176"/>
                <a:gd name="T7" fmla="*/ 88 h 98"/>
                <a:gd name="T8" fmla="*/ 168 w 176"/>
                <a:gd name="T9" fmla="*/ 98 h 98"/>
                <a:gd name="T10" fmla="*/ 8 w 176"/>
                <a:gd name="T11" fmla="*/ 98 h 98"/>
                <a:gd name="T12" fmla="*/ 0 w 176"/>
                <a:gd name="T13" fmla="*/ 88 h 98"/>
                <a:gd name="T14" fmla="*/ 0 w 176"/>
                <a:gd name="T15" fmla="*/ 10 h 98"/>
                <a:gd name="T16" fmla="*/ 8 w 176"/>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98">
                  <a:moveTo>
                    <a:pt x="8" y="0"/>
                  </a:moveTo>
                  <a:cubicBezTo>
                    <a:pt x="168" y="0"/>
                    <a:pt x="168" y="0"/>
                    <a:pt x="168" y="0"/>
                  </a:cubicBezTo>
                  <a:cubicBezTo>
                    <a:pt x="172" y="0"/>
                    <a:pt x="176" y="5"/>
                    <a:pt x="176" y="10"/>
                  </a:cubicBezTo>
                  <a:cubicBezTo>
                    <a:pt x="176" y="88"/>
                    <a:pt x="176" y="88"/>
                    <a:pt x="176" y="88"/>
                  </a:cubicBezTo>
                  <a:cubicBezTo>
                    <a:pt x="176" y="94"/>
                    <a:pt x="172" y="98"/>
                    <a:pt x="168"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1" name="íślídê"/>
            <p:cNvSpPr/>
            <p:nvPr/>
          </p:nvSpPr>
          <p:spPr bwMode="auto">
            <a:xfrm>
              <a:off x="9320213" y="4075113"/>
              <a:ext cx="95250" cy="49213"/>
            </a:xfrm>
            <a:custGeom>
              <a:avLst/>
              <a:gdLst>
                <a:gd name="T0" fmla="*/ 3 w 66"/>
                <a:gd name="T1" fmla="*/ 0 h 34"/>
                <a:gd name="T2" fmla="*/ 63 w 66"/>
                <a:gd name="T3" fmla="*/ 0 h 34"/>
                <a:gd name="T4" fmla="*/ 66 w 66"/>
                <a:gd name="T5" fmla="*/ 4 h 34"/>
                <a:gd name="T6" fmla="*/ 66 w 66"/>
                <a:gd name="T7" fmla="*/ 31 h 34"/>
                <a:gd name="T8" fmla="*/ 63 w 66"/>
                <a:gd name="T9" fmla="*/ 34 h 34"/>
                <a:gd name="T10" fmla="*/ 3 w 66"/>
                <a:gd name="T11" fmla="*/ 34 h 34"/>
                <a:gd name="T12" fmla="*/ 0 w 66"/>
                <a:gd name="T13" fmla="*/ 31 h 34"/>
                <a:gd name="T14" fmla="*/ 0 w 66"/>
                <a:gd name="T15" fmla="*/ 4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5" y="0"/>
                    <a:pt x="66" y="2"/>
                    <a:pt x="66" y="4"/>
                  </a:cubicBezTo>
                  <a:cubicBezTo>
                    <a:pt x="66" y="31"/>
                    <a:pt x="66" y="31"/>
                    <a:pt x="66" y="31"/>
                  </a:cubicBezTo>
                  <a:cubicBezTo>
                    <a:pt x="66" y="33"/>
                    <a:pt x="65" y="34"/>
                    <a:pt x="63" y="34"/>
                  </a:cubicBezTo>
                  <a:cubicBezTo>
                    <a:pt x="3" y="34"/>
                    <a:pt x="3" y="34"/>
                    <a:pt x="3" y="34"/>
                  </a:cubicBezTo>
                  <a:cubicBezTo>
                    <a:pt x="2" y="34"/>
                    <a:pt x="0" y="33"/>
                    <a:pt x="0" y="31"/>
                  </a:cubicBezTo>
                  <a:cubicBezTo>
                    <a:pt x="0" y="4"/>
                    <a:pt x="0" y="4"/>
                    <a:pt x="0" y="4"/>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2" name="îśḻîḋè"/>
            <p:cNvSpPr/>
            <p:nvPr/>
          </p:nvSpPr>
          <p:spPr bwMode="auto">
            <a:xfrm>
              <a:off x="9320213" y="4159250"/>
              <a:ext cx="95250" cy="49213"/>
            </a:xfrm>
            <a:custGeom>
              <a:avLst/>
              <a:gdLst>
                <a:gd name="T0" fmla="*/ 3 w 66"/>
                <a:gd name="T1" fmla="*/ 0 h 34"/>
                <a:gd name="T2" fmla="*/ 63 w 66"/>
                <a:gd name="T3" fmla="*/ 0 h 34"/>
                <a:gd name="T4" fmla="*/ 66 w 66"/>
                <a:gd name="T5" fmla="*/ 3 h 34"/>
                <a:gd name="T6" fmla="*/ 66 w 66"/>
                <a:gd name="T7" fmla="*/ 30 h 34"/>
                <a:gd name="T8" fmla="*/ 63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5" y="0"/>
                    <a:pt x="66" y="2"/>
                    <a:pt x="66" y="3"/>
                  </a:cubicBezTo>
                  <a:cubicBezTo>
                    <a:pt x="66" y="30"/>
                    <a:pt x="66" y="30"/>
                    <a:pt x="66" y="30"/>
                  </a:cubicBezTo>
                  <a:cubicBezTo>
                    <a:pt x="66" y="32"/>
                    <a:pt x="65" y="34"/>
                    <a:pt x="63" y="34"/>
                  </a:cubicBezTo>
                  <a:cubicBezTo>
                    <a:pt x="3" y="34"/>
                    <a:pt x="3" y="34"/>
                    <a:pt x="3" y="34"/>
                  </a:cubicBezTo>
                  <a:cubicBezTo>
                    <a:pt x="2" y="34"/>
                    <a:pt x="0" y="32"/>
                    <a:pt x="0" y="30"/>
                  </a:cubicBezTo>
                  <a:cubicBezTo>
                    <a:pt x="0" y="3"/>
                    <a:pt x="0" y="3"/>
                    <a:pt x="0" y="3"/>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3" name="ís1ídé"/>
            <p:cNvSpPr/>
            <p:nvPr/>
          </p:nvSpPr>
          <p:spPr bwMode="auto">
            <a:xfrm>
              <a:off x="9191625" y="4159250"/>
              <a:ext cx="95250" cy="49213"/>
            </a:xfrm>
            <a:custGeom>
              <a:avLst/>
              <a:gdLst>
                <a:gd name="T0" fmla="*/ 3 w 66"/>
                <a:gd name="T1" fmla="*/ 0 h 34"/>
                <a:gd name="T2" fmla="*/ 63 w 66"/>
                <a:gd name="T3" fmla="*/ 0 h 34"/>
                <a:gd name="T4" fmla="*/ 66 w 66"/>
                <a:gd name="T5" fmla="*/ 3 h 34"/>
                <a:gd name="T6" fmla="*/ 66 w 66"/>
                <a:gd name="T7" fmla="*/ 30 h 34"/>
                <a:gd name="T8" fmla="*/ 63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3" y="0"/>
                    <a:pt x="63" y="0"/>
                    <a:pt x="63" y="0"/>
                  </a:cubicBezTo>
                  <a:cubicBezTo>
                    <a:pt x="64" y="0"/>
                    <a:pt x="66" y="2"/>
                    <a:pt x="66" y="3"/>
                  </a:cubicBezTo>
                  <a:cubicBezTo>
                    <a:pt x="66" y="30"/>
                    <a:pt x="66" y="30"/>
                    <a:pt x="66" y="30"/>
                  </a:cubicBezTo>
                  <a:cubicBezTo>
                    <a:pt x="66" y="32"/>
                    <a:pt x="64" y="34"/>
                    <a:pt x="63" y="34"/>
                  </a:cubicBezTo>
                  <a:cubicBezTo>
                    <a:pt x="3" y="34"/>
                    <a:pt x="3" y="34"/>
                    <a:pt x="3" y="34"/>
                  </a:cubicBezTo>
                  <a:cubicBezTo>
                    <a:pt x="1" y="34"/>
                    <a:pt x="0" y="32"/>
                    <a:pt x="0" y="30"/>
                  </a:cubicBezTo>
                  <a:cubicBezTo>
                    <a:pt x="0" y="3"/>
                    <a:pt x="0" y="3"/>
                    <a:pt x="0" y="3"/>
                  </a:cubicBezTo>
                  <a:cubicBezTo>
                    <a:pt x="0" y="2"/>
                    <a:pt x="1"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4" name="íşlïḓé"/>
            <p:cNvSpPr/>
            <p:nvPr/>
          </p:nvSpPr>
          <p:spPr bwMode="auto">
            <a:xfrm>
              <a:off x="9448800" y="4159250"/>
              <a:ext cx="95250" cy="49213"/>
            </a:xfrm>
            <a:custGeom>
              <a:avLst/>
              <a:gdLst>
                <a:gd name="T0" fmla="*/ 3 w 66"/>
                <a:gd name="T1" fmla="*/ 0 h 34"/>
                <a:gd name="T2" fmla="*/ 64 w 66"/>
                <a:gd name="T3" fmla="*/ 0 h 34"/>
                <a:gd name="T4" fmla="*/ 66 w 66"/>
                <a:gd name="T5" fmla="*/ 3 h 34"/>
                <a:gd name="T6" fmla="*/ 66 w 66"/>
                <a:gd name="T7" fmla="*/ 30 h 34"/>
                <a:gd name="T8" fmla="*/ 64 w 66"/>
                <a:gd name="T9" fmla="*/ 34 h 34"/>
                <a:gd name="T10" fmla="*/ 3 w 66"/>
                <a:gd name="T11" fmla="*/ 34 h 34"/>
                <a:gd name="T12" fmla="*/ 0 w 66"/>
                <a:gd name="T13" fmla="*/ 30 h 34"/>
                <a:gd name="T14" fmla="*/ 0 w 66"/>
                <a:gd name="T15" fmla="*/ 3 h 34"/>
                <a:gd name="T16" fmla="*/ 3 w 6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3" y="0"/>
                  </a:moveTo>
                  <a:cubicBezTo>
                    <a:pt x="64" y="0"/>
                    <a:pt x="64" y="0"/>
                    <a:pt x="64" y="0"/>
                  </a:cubicBezTo>
                  <a:cubicBezTo>
                    <a:pt x="65" y="0"/>
                    <a:pt x="66" y="2"/>
                    <a:pt x="66" y="3"/>
                  </a:cubicBezTo>
                  <a:cubicBezTo>
                    <a:pt x="66" y="30"/>
                    <a:pt x="66" y="30"/>
                    <a:pt x="66" y="30"/>
                  </a:cubicBezTo>
                  <a:cubicBezTo>
                    <a:pt x="66" y="32"/>
                    <a:pt x="65" y="34"/>
                    <a:pt x="64" y="34"/>
                  </a:cubicBezTo>
                  <a:cubicBezTo>
                    <a:pt x="3" y="34"/>
                    <a:pt x="3" y="34"/>
                    <a:pt x="3" y="34"/>
                  </a:cubicBezTo>
                  <a:cubicBezTo>
                    <a:pt x="2" y="34"/>
                    <a:pt x="0" y="32"/>
                    <a:pt x="0" y="30"/>
                  </a:cubicBezTo>
                  <a:cubicBezTo>
                    <a:pt x="0" y="3"/>
                    <a:pt x="0" y="3"/>
                    <a:pt x="0" y="3"/>
                  </a:cubicBezTo>
                  <a:cubicBezTo>
                    <a:pt x="0" y="2"/>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5" name="ïśḻíďè"/>
            <p:cNvSpPr/>
            <p:nvPr/>
          </p:nvSpPr>
          <p:spPr bwMode="auto">
            <a:xfrm>
              <a:off x="9032875" y="4075113"/>
              <a:ext cx="127000" cy="141288"/>
            </a:xfrm>
            <a:custGeom>
              <a:avLst/>
              <a:gdLst>
                <a:gd name="T0" fmla="*/ 8 w 88"/>
                <a:gd name="T1" fmla="*/ 0 h 98"/>
                <a:gd name="T2" fmla="*/ 80 w 88"/>
                <a:gd name="T3" fmla="*/ 0 h 98"/>
                <a:gd name="T4" fmla="*/ 88 w 88"/>
                <a:gd name="T5" fmla="*/ 10 h 98"/>
                <a:gd name="T6" fmla="*/ 88 w 88"/>
                <a:gd name="T7" fmla="*/ 88 h 98"/>
                <a:gd name="T8" fmla="*/ 80 w 88"/>
                <a:gd name="T9" fmla="*/ 98 h 98"/>
                <a:gd name="T10" fmla="*/ 8 w 88"/>
                <a:gd name="T11" fmla="*/ 98 h 98"/>
                <a:gd name="T12" fmla="*/ 0 w 88"/>
                <a:gd name="T13" fmla="*/ 88 h 98"/>
                <a:gd name="T14" fmla="*/ 0 w 88"/>
                <a:gd name="T15" fmla="*/ 10 h 98"/>
                <a:gd name="T16" fmla="*/ 8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8" y="0"/>
                  </a:moveTo>
                  <a:cubicBezTo>
                    <a:pt x="80" y="0"/>
                    <a:pt x="80" y="0"/>
                    <a:pt x="80" y="0"/>
                  </a:cubicBezTo>
                  <a:cubicBezTo>
                    <a:pt x="84" y="0"/>
                    <a:pt x="88" y="5"/>
                    <a:pt x="88" y="10"/>
                  </a:cubicBezTo>
                  <a:cubicBezTo>
                    <a:pt x="88" y="88"/>
                    <a:pt x="88" y="88"/>
                    <a:pt x="88" y="88"/>
                  </a:cubicBezTo>
                  <a:cubicBezTo>
                    <a:pt x="88" y="94"/>
                    <a:pt x="84" y="98"/>
                    <a:pt x="80" y="98"/>
                  </a:cubicBezTo>
                  <a:cubicBezTo>
                    <a:pt x="8" y="98"/>
                    <a:pt x="8" y="98"/>
                    <a:pt x="8" y="98"/>
                  </a:cubicBezTo>
                  <a:cubicBezTo>
                    <a:pt x="3" y="98"/>
                    <a:pt x="0" y="94"/>
                    <a:pt x="0" y="88"/>
                  </a:cubicBezTo>
                  <a:cubicBezTo>
                    <a:pt x="0" y="10"/>
                    <a:pt x="0" y="10"/>
                    <a:pt x="0" y="10"/>
                  </a:cubicBezTo>
                  <a:cubicBezTo>
                    <a:pt x="0" y="5"/>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6" name="íṩľïḋé"/>
            <p:cNvSpPr/>
            <p:nvPr/>
          </p:nvSpPr>
          <p:spPr bwMode="auto">
            <a:xfrm>
              <a:off x="8558213" y="1879600"/>
              <a:ext cx="700088" cy="552450"/>
            </a:xfrm>
            <a:custGeom>
              <a:avLst/>
              <a:gdLst>
                <a:gd name="T0" fmla="*/ 362 w 484"/>
                <a:gd name="T1" fmla="*/ 22 h 383"/>
                <a:gd name="T2" fmla="*/ 461 w 484"/>
                <a:gd name="T3" fmla="*/ 40 h 383"/>
                <a:gd name="T4" fmla="*/ 443 w 484"/>
                <a:gd name="T5" fmla="*/ 140 h 383"/>
                <a:gd name="T6" fmla="*/ 122 w 484"/>
                <a:gd name="T7" fmla="*/ 361 h 383"/>
                <a:gd name="T8" fmla="*/ 23 w 484"/>
                <a:gd name="T9" fmla="*/ 343 h 383"/>
                <a:gd name="T10" fmla="*/ 41 w 484"/>
                <a:gd name="T11" fmla="*/ 243 h 383"/>
                <a:gd name="T12" fmla="*/ 362 w 484"/>
                <a:gd name="T13" fmla="*/ 22 h 383"/>
              </a:gdLst>
              <a:ahLst/>
              <a:cxnLst>
                <a:cxn ang="0">
                  <a:pos x="T0" y="T1"/>
                </a:cxn>
                <a:cxn ang="0">
                  <a:pos x="T2" y="T3"/>
                </a:cxn>
                <a:cxn ang="0">
                  <a:pos x="T4" y="T5"/>
                </a:cxn>
                <a:cxn ang="0">
                  <a:pos x="T6" y="T7"/>
                </a:cxn>
                <a:cxn ang="0">
                  <a:pos x="T8" y="T9"/>
                </a:cxn>
                <a:cxn ang="0">
                  <a:pos x="T10" y="T11"/>
                </a:cxn>
                <a:cxn ang="0">
                  <a:pos x="T12" y="T13"/>
                </a:cxn>
              </a:cxnLst>
              <a:rect l="0" t="0" r="r" b="b"/>
              <a:pathLst>
                <a:path w="484" h="383">
                  <a:moveTo>
                    <a:pt x="362" y="22"/>
                  </a:moveTo>
                  <a:cubicBezTo>
                    <a:pt x="394" y="0"/>
                    <a:pt x="439" y="8"/>
                    <a:pt x="461" y="40"/>
                  </a:cubicBezTo>
                  <a:cubicBezTo>
                    <a:pt x="484" y="73"/>
                    <a:pt x="475" y="117"/>
                    <a:pt x="443" y="140"/>
                  </a:cubicBezTo>
                  <a:cubicBezTo>
                    <a:pt x="122" y="361"/>
                    <a:pt x="122" y="361"/>
                    <a:pt x="122" y="361"/>
                  </a:cubicBezTo>
                  <a:cubicBezTo>
                    <a:pt x="89" y="383"/>
                    <a:pt x="45" y="375"/>
                    <a:pt x="23" y="343"/>
                  </a:cubicBezTo>
                  <a:cubicBezTo>
                    <a:pt x="0" y="310"/>
                    <a:pt x="8" y="266"/>
                    <a:pt x="41" y="243"/>
                  </a:cubicBezTo>
                  <a:cubicBezTo>
                    <a:pt x="362" y="22"/>
                    <a:pt x="362" y="22"/>
                    <a:pt x="362" y="22"/>
                  </a:cubicBezTo>
                </a:path>
              </a:pathLst>
            </a:custGeom>
            <a:solidFill>
              <a:srgbClr val="F94B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7" name="îṣ1íḍê"/>
            <p:cNvSpPr/>
            <p:nvPr/>
          </p:nvSpPr>
          <p:spPr bwMode="auto">
            <a:xfrm>
              <a:off x="8612188" y="1933575"/>
              <a:ext cx="592138" cy="444500"/>
            </a:xfrm>
            <a:custGeom>
              <a:avLst/>
              <a:gdLst>
                <a:gd name="T0" fmla="*/ 341 w 410"/>
                <a:gd name="T1" fmla="*/ 0 h 309"/>
                <a:gd name="T2" fmla="*/ 307 w 410"/>
                <a:gd name="T3" fmla="*/ 11 h 309"/>
                <a:gd name="T4" fmla="*/ 34 w 410"/>
                <a:gd name="T5" fmla="*/ 199 h 309"/>
                <a:gd name="T6" fmla="*/ 19 w 410"/>
                <a:gd name="T7" fmla="*/ 283 h 309"/>
                <a:gd name="T8" fmla="*/ 69 w 410"/>
                <a:gd name="T9" fmla="*/ 309 h 309"/>
                <a:gd name="T10" fmla="*/ 103 w 410"/>
                <a:gd name="T11" fmla="*/ 298 h 309"/>
                <a:gd name="T12" fmla="*/ 375 w 410"/>
                <a:gd name="T13" fmla="*/ 110 h 309"/>
                <a:gd name="T14" fmla="*/ 391 w 410"/>
                <a:gd name="T15" fmla="*/ 26 h 309"/>
                <a:gd name="T16" fmla="*/ 341 w 410"/>
                <a:gd name="T1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 h="309">
                  <a:moveTo>
                    <a:pt x="341" y="0"/>
                  </a:moveTo>
                  <a:cubicBezTo>
                    <a:pt x="329" y="0"/>
                    <a:pt x="317" y="4"/>
                    <a:pt x="307" y="11"/>
                  </a:cubicBezTo>
                  <a:cubicBezTo>
                    <a:pt x="34" y="199"/>
                    <a:pt x="34" y="199"/>
                    <a:pt x="34" y="199"/>
                  </a:cubicBezTo>
                  <a:cubicBezTo>
                    <a:pt x="7" y="218"/>
                    <a:pt x="0" y="255"/>
                    <a:pt x="19" y="283"/>
                  </a:cubicBezTo>
                  <a:cubicBezTo>
                    <a:pt x="31" y="300"/>
                    <a:pt x="50" y="309"/>
                    <a:pt x="69" y="309"/>
                  </a:cubicBezTo>
                  <a:cubicBezTo>
                    <a:pt x="81" y="309"/>
                    <a:pt x="93" y="305"/>
                    <a:pt x="103" y="298"/>
                  </a:cubicBezTo>
                  <a:cubicBezTo>
                    <a:pt x="375" y="110"/>
                    <a:pt x="375" y="110"/>
                    <a:pt x="375" y="110"/>
                  </a:cubicBezTo>
                  <a:cubicBezTo>
                    <a:pt x="403" y="91"/>
                    <a:pt x="410" y="54"/>
                    <a:pt x="391" y="26"/>
                  </a:cubicBezTo>
                  <a:cubicBezTo>
                    <a:pt x="379" y="9"/>
                    <a:pt x="360" y="0"/>
                    <a:pt x="341" y="0"/>
                  </a:cubicBezTo>
                </a:path>
              </a:pathLst>
            </a:custGeom>
            <a:solidFill>
              <a:srgbClr val="C73C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8" name="îşľíde"/>
            <p:cNvSpPr/>
            <p:nvPr/>
          </p:nvSpPr>
          <p:spPr bwMode="auto">
            <a:xfrm>
              <a:off x="8574088" y="2287588"/>
              <a:ext cx="87313" cy="127000"/>
            </a:xfrm>
            <a:custGeom>
              <a:avLst/>
              <a:gdLst>
                <a:gd name="T0" fmla="*/ 3 w 61"/>
                <a:gd name="T1" fmla="*/ 0 h 88"/>
                <a:gd name="T2" fmla="*/ 0 w 61"/>
                <a:gd name="T3" fmla="*/ 14 h 88"/>
                <a:gd name="T4" fmla="*/ 1 w 61"/>
                <a:gd name="T5" fmla="*/ 13 h 88"/>
                <a:gd name="T6" fmla="*/ 46 w 61"/>
                <a:gd name="T7" fmla="*/ 77 h 88"/>
                <a:gd name="T8" fmla="*/ 57 w 61"/>
                <a:gd name="T9" fmla="*/ 88 h 88"/>
                <a:gd name="T10" fmla="*/ 43 w 61"/>
                <a:gd name="T11" fmla="*/ 32 h 88"/>
                <a:gd name="T12" fmla="*/ 3 w 61"/>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3" y="0"/>
                  </a:moveTo>
                  <a:cubicBezTo>
                    <a:pt x="1" y="5"/>
                    <a:pt x="1" y="9"/>
                    <a:pt x="0" y="14"/>
                  </a:cubicBezTo>
                  <a:cubicBezTo>
                    <a:pt x="1" y="13"/>
                    <a:pt x="1" y="13"/>
                    <a:pt x="1" y="13"/>
                  </a:cubicBezTo>
                  <a:cubicBezTo>
                    <a:pt x="45" y="23"/>
                    <a:pt x="47" y="61"/>
                    <a:pt x="46" y="77"/>
                  </a:cubicBezTo>
                  <a:cubicBezTo>
                    <a:pt x="57" y="88"/>
                    <a:pt x="57" y="88"/>
                    <a:pt x="57" y="88"/>
                  </a:cubicBezTo>
                  <a:cubicBezTo>
                    <a:pt x="61" y="73"/>
                    <a:pt x="56" y="52"/>
                    <a:pt x="43" y="32"/>
                  </a:cubicBezTo>
                  <a:cubicBezTo>
                    <a:pt x="31" y="15"/>
                    <a:pt x="16" y="4"/>
                    <a:pt x="3" y="0"/>
                  </a:cubicBezTo>
                </a:path>
              </a:pathLst>
            </a:custGeom>
            <a:solidFill>
              <a:srgbClr val="E043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29" name="íṣḻíḓé"/>
            <p:cNvSpPr/>
            <p:nvPr/>
          </p:nvSpPr>
          <p:spPr bwMode="auto">
            <a:xfrm>
              <a:off x="7581900" y="2174875"/>
              <a:ext cx="1074738" cy="1060450"/>
            </a:xfrm>
            <a:custGeom>
              <a:avLst/>
              <a:gdLst>
                <a:gd name="T0" fmla="*/ 186 w 745"/>
                <a:gd name="T1" fmla="*/ 94 h 736"/>
                <a:gd name="T2" fmla="*/ 102 w 745"/>
                <a:gd name="T3" fmla="*/ 550 h 736"/>
                <a:gd name="T4" fmla="*/ 558 w 745"/>
                <a:gd name="T5" fmla="*/ 633 h 736"/>
                <a:gd name="T6" fmla="*/ 662 w 745"/>
                <a:gd name="T7" fmla="*/ 212 h 736"/>
                <a:gd name="T8" fmla="*/ 732 w 745"/>
                <a:gd name="T9" fmla="*/ 163 h 736"/>
                <a:gd name="T10" fmla="*/ 688 w 745"/>
                <a:gd name="T11" fmla="*/ 91 h 736"/>
                <a:gd name="T12" fmla="*/ 613 w 745"/>
                <a:gd name="T13" fmla="*/ 143 h 736"/>
                <a:gd name="T14" fmla="*/ 186 w 745"/>
                <a:gd name="T15" fmla="*/ 94 h 736"/>
                <a:gd name="T16" fmla="*/ 583 w 745"/>
                <a:gd name="T17" fmla="*/ 218 h 736"/>
                <a:gd name="T18" fmla="*/ 517 w 745"/>
                <a:gd name="T19" fmla="*/ 574 h 736"/>
                <a:gd name="T20" fmla="*/ 161 w 745"/>
                <a:gd name="T21" fmla="*/ 509 h 736"/>
                <a:gd name="T22" fmla="*/ 227 w 745"/>
                <a:gd name="T23" fmla="*/ 153 h 736"/>
                <a:gd name="T24" fmla="*/ 583 w 745"/>
                <a:gd name="T25" fmla="*/ 21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36">
                  <a:moveTo>
                    <a:pt x="186" y="94"/>
                  </a:moveTo>
                  <a:cubicBezTo>
                    <a:pt x="37" y="197"/>
                    <a:pt x="0" y="401"/>
                    <a:pt x="102" y="550"/>
                  </a:cubicBezTo>
                  <a:cubicBezTo>
                    <a:pt x="205" y="698"/>
                    <a:pt x="409" y="736"/>
                    <a:pt x="558" y="633"/>
                  </a:cubicBezTo>
                  <a:cubicBezTo>
                    <a:pt x="696" y="538"/>
                    <a:pt x="738" y="356"/>
                    <a:pt x="662" y="212"/>
                  </a:cubicBezTo>
                  <a:cubicBezTo>
                    <a:pt x="732" y="163"/>
                    <a:pt x="732" y="163"/>
                    <a:pt x="732" y="163"/>
                  </a:cubicBezTo>
                  <a:cubicBezTo>
                    <a:pt x="732" y="163"/>
                    <a:pt x="745" y="103"/>
                    <a:pt x="688" y="91"/>
                  </a:cubicBezTo>
                  <a:cubicBezTo>
                    <a:pt x="613" y="143"/>
                    <a:pt x="613" y="143"/>
                    <a:pt x="613" y="143"/>
                  </a:cubicBezTo>
                  <a:cubicBezTo>
                    <a:pt x="505" y="24"/>
                    <a:pt x="322" y="0"/>
                    <a:pt x="186" y="94"/>
                  </a:cubicBezTo>
                  <a:moveTo>
                    <a:pt x="583" y="218"/>
                  </a:moveTo>
                  <a:cubicBezTo>
                    <a:pt x="663" y="335"/>
                    <a:pt x="634" y="494"/>
                    <a:pt x="517" y="574"/>
                  </a:cubicBezTo>
                  <a:cubicBezTo>
                    <a:pt x="401" y="655"/>
                    <a:pt x="241" y="625"/>
                    <a:pt x="161" y="509"/>
                  </a:cubicBezTo>
                  <a:cubicBezTo>
                    <a:pt x="81" y="393"/>
                    <a:pt x="110" y="233"/>
                    <a:pt x="227" y="153"/>
                  </a:cubicBezTo>
                  <a:cubicBezTo>
                    <a:pt x="343" y="73"/>
                    <a:pt x="502" y="102"/>
                    <a:pt x="583" y="218"/>
                  </a:cubicBezTo>
                </a:path>
              </a:pathLst>
            </a:custGeom>
            <a:solidFill>
              <a:srgbClr val="3ACE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0" name="îṥļîḑê"/>
            <p:cNvSpPr/>
            <p:nvPr/>
          </p:nvSpPr>
          <p:spPr bwMode="auto">
            <a:xfrm>
              <a:off x="7750175" y="2735263"/>
              <a:ext cx="433388" cy="333375"/>
            </a:xfrm>
            <a:custGeom>
              <a:avLst/>
              <a:gdLst>
                <a:gd name="T0" fmla="*/ 0 w 300"/>
                <a:gd name="T1" fmla="*/ 0 h 231"/>
                <a:gd name="T2" fmla="*/ 44 w 300"/>
                <a:gd name="T3" fmla="*/ 120 h 231"/>
                <a:gd name="T4" fmla="*/ 44 w 300"/>
                <a:gd name="T5" fmla="*/ 120 h 231"/>
                <a:gd name="T6" fmla="*/ 44 w 300"/>
                <a:gd name="T7" fmla="*/ 120 h 231"/>
                <a:gd name="T8" fmla="*/ 255 w 300"/>
                <a:gd name="T9" fmla="*/ 231 h 231"/>
                <a:gd name="T10" fmla="*/ 300 w 300"/>
                <a:gd name="T11" fmla="*/ 227 h 231"/>
                <a:gd name="T12" fmla="*/ 300 w 300"/>
                <a:gd name="T13" fmla="*/ 222 h 231"/>
                <a:gd name="T14" fmla="*/ 283 w 300"/>
                <a:gd name="T15" fmla="*/ 209 h 231"/>
                <a:gd name="T16" fmla="*/ 0 w 300"/>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231">
                  <a:moveTo>
                    <a:pt x="0" y="0"/>
                  </a:moveTo>
                  <a:cubicBezTo>
                    <a:pt x="4" y="42"/>
                    <a:pt x="18" y="83"/>
                    <a:pt x="44" y="120"/>
                  </a:cubicBezTo>
                  <a:cubicBezTo>
                    <a:pt x="44" y="120"/>
                    <a:pt x="44" y="120"/>
                    <a:pt x="44" y="120"/>
                  </a:cubicBezTo>
                  <a:cubicBezTo>
                    <a:pt x="44" y="120"/>
                    <a:pt x="44" y="120"/>
                    <a:pt x="44" y="120"/>
                  </a:cubicBezTo>
                  <a:cubicBezTo>
                    <a:pt x="94" y="192"/>
                    <a:pt x="174" y="231"/>
                    <a:pt x="255" y="231"/>
                  </a:cubicBezTo>
                  <a:cubicBezTo>
                    <a:pt x="270" y="231"/>
                    <a:pt x="285" y="229"/>
                    <a:pt x="300" y="227"/>
                  </a:cubicBezTo>
                  <a:cubicBezTo>
                    <a:pt x="300" y="225"/>
                    <a:pt x="300" y="224"/>
                    <a:pt x="300" y="222"/>
                  </a:cubicBezTo>
                  <a:cubicBezTo>
                    <a:pt x="283" y="209"/>
                    <a:pt x="283" y="209"/>
                    <a:pt x="283" y="209"/>
                  </a:cubicBezTo>
                  <a:cubicBezTo>
                    <a:pt x="115" y="206"/>
                    <a:pt x="34" y="81"/>
                    <a:pt x="0" y="0"/>
                  </a:cubicBezTo>
                </a:path>
              </a:pathLst>
            </a:custGeom>
            <a:solidFill>
              <a:srgbClr val="ABB0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1" name="ïṡľídê"/>
            <p:cNvSpPr/>
            <p:nvPr/>
          </p:nvSpPr>
          <p:spPr bwMode="auto">
            <a:xfrm>
              <a:off x="7813675" y="2908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2" name="iŝḻíďè"/>
            <p:cNvSpPr/>
            <p:nvPr/>
          </p:nvSpPr>
          <p:spPr bwMode="auto">
            <a:xfrm>
              <a:off x="8137525" y="2897188"/>
              <a:ext cx="349250" cy="357188"/>
            </a:xfrm>
            <a:custGeom>
              <a:avLst/>
              <a:gdLst>
                <a:gd name="T0" fmla="*/ 151 w 242"/>
                <a:gd name="T1" fmla="*/ 39 h 248"/>
                <a:gd name="T2" fmla="*/ 178 w 242"/>
                <a:gd name="T3" fmla="*/ 54 h 248"/>
                <a:gd name="T4" fmla="*/ 215 w 242"/>
                <a:gd name="T5" fmla="*/ 39 h 248"/>
                <a:gd name="T6" fmla="*/ 240 w 242"/>
                <a:gd name="T7" fmla="*/ 82 h 248"/>
                <a:gd name="T8" fmla="*/ 209 w 242"/>
                <a:gd name="T9" fmla="*/ 108 h 248"/>
                <a:gd name="T10" fmla="*/ 210 w 242"/>
                <a:gd name="T11" fmla="*/ 124 h 248"/>
                <a:gd name="T12" fmla="*/ 209 w 242"/>
                <a:gd name="T13" fmla="*/ 138 h 248"/>
                <a:gd name="T14" fmla="*/ 242 w 242"/>
                <a:gd name="T15" fmla="*/ 163 h 248"/>
                <a:gd name="T16" fmla="*/ 217 w 242"/>
                <a:gd name="T17" fmla="*/ 207 h 248"/>
                <a:gd name="T18" fmla="*/ 179 w 242"/>
                <a:gd name="T19" fmla="*/ 193 h 248"/>
                <a:gd name="T20" fmla="*/ 153 w 242"/>
                <a:gd name="T21" fmla="*/ 209 h 248"/>
                <a:gd name="T22" fmla="*/ 147 w 242"/>
                <a:gd name="T23" fmla="*/ 248 h 248"/>
                <a:gd name="T24" fmla="*/ 97 w 242"/>
                <a:gd name="T25" fmla="*/ 248 h 248"/>
                <a:gd name="T26" fmla="*/ 91 w 242"/>
                <a:gd name="T27" fmla="*/ 209 h 248"/>
                <a:gd name="T28" fmla="*/ 64 w 242"/>
                <a:gd name="T29" fmla="*/ 194 h 248"/>
                <a:gd name="T30" fmla="*/ 27 w 242"/>
                <a:gd name="T31" fmla="*/ 209 h 248"/>
                <a:gd name="T32" fmla="*/ 1 w 242"/>
                <a:gd name="T33" fmla="*/ 166 h 248"/>
                <a:gd name="T34" fmla="*/ 33 w 242"/>
                <a:gd name="T35" fmla="*/ 140 h 248"/>
                <a:gd name="T36" fmla="*/ 31 w 242"/>
                <a:gd name="T37" fmla="*/ 124 h 248"/>
                <a:gd name="T38" fmla="*/ 32 w 242"/>
                <a:gd name="T39" fmla="*/ 110 h 248"/>
                <a:gd name="T40" fmla="*/ 0 w 242"/>
                <a:gd name="T41" fmla="*/ 85 h 248"/>
                <a:gd name="T42" fmla="*/ 25 w 242"/>
                <a:gd name="T43" fmla="*/ 42 h 248"/>
                <a:gd name="T44" fmla="*/ 62 w 242"/>
                <a:gd name="T45" fmla="*/ 56 h 248"/>
                <a:gd name="T46" fmla="*/ 89 w 242"/>
                <a:gd name="T47" fmla="*/ 40 h 248"/>
                <a:gd name="T48" fmla="*/ 94 w 242"/>
                <a:gd name="T49" fmla="*/ 0 h 248"/>
                <a:gd name="T50" fmla="*/ 144 w 242"/>
                <a:gd name="T51" fmla="*/ 0 h 248"/>
                <a:gd name="T52" fmla="*/ 151 w 242"/>
                <a:gd name="T53" fmla="*/ 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2" h="248">
                  <a:moveTo>
                    <a:pt x="151" y="39"/>
                  </a:moveTo>
                  <a:cubicBezTo>
                    <a:pt x="161" y="43"/>
                    <a:pt x="170" y="48"/>
                    <a:pt x="178" y="54"/>
                  </a:cubicBezTo>
                  <a:cubicBezTo>
                    <a:pt x="215" y="39"/>
                    <a:pt x="215" y="39"/>
                    <a:pt x="215" y="39"/>
                  </a:cubicBezTo>
                  <a:cubicBezTo>
                    <a:pt x="240" y="82"/>
                    <a:pt x="240" y="82"/>
                    <a:pt x="240" y="82"/>
                  </a:cubicBezTo>
                  <a:cubicBezTo>
                    <a:pt x="209" y="108"/>
                    <a:pt x="209" y="108"/>
                    <a:pt x="209" y="108"/>
                  </a:cubicBezTo>
                  <a:cubicBezTo>
                    <a:pt x="210" y="114"/>
                    <a:pt x="210" y="119"/>
                    <a:pt x="210" y="124"/>
                  </a:cubicBezTo>
                  <a:cubicBezTo>
                    <a:pt x="210" y="129"/>
                    <a:pt x="210" y="134"/>
                    <a:pt x="209" y="138"/>
                  </a:cubicBezTo>
                  <a:cubicBezTo>
                    <a:pt x="242" y="163"/>
                    <a:pt x="242" y="163"/>
                    <a:pt x="242" y="163"/>
                  </a:cubicBezTo>
                  <a:cubicBezTo>
                    <a:pt x="217" y="207"/>
                    <a:pt x="217" y="207"/>
                    <a:pt x="217" y="207"/>
                  </a:cubicBezTo>
                  <a:cubicBezTo>
                    <a:pt x="179" y="193"/>
                    <a:pt x="179" y="193"/>
                    <a:pt x="179" y="193"/>
                  </a:cubicBezTo>
                  <a:cubicBezTo>
                    <a:pt x="171" y="200"/>
                    <a:pt x="162" y="205"/>
                    <a:pt x="153" y="209"/>
                  </a:cubicBezTo>
                  <a:cubicBezTo>
                    <a:pt x="147" y="248"/>
                    <a:pt x="147" y="248"/>
                    <a:pt x="147" y="248"/>
                  </a:cubicBezTo>
                  <a:cubicBezTo>
                    <a:pt x="97" y="248"/>
                    <a:pt x="97" y="248"/>
                    <a:pt x="97" y="248"/>
                  </a:cubicBezTo>
                  <a:cubicBezTo>
                    <a:pt x="91" y="209"/>
                    <a:pt x="91" y="209"/>
                    <a:pt x="91" y="209"/>
                  </a:cubicBezTo>
                  <a:cubicBezTo>
                    <a:pt x="81" y="206"/>
                    <a:pt x="72" y="201"/>
                    <a:pt x="64" y="194"/>
                  </a:cubicBezTo>
                  <a:cubicBezTo>
                    <a:pt x="27" y="209"/>
                    <a:pt x="27" y="209"/>
                    <a:pt x="27" y="209"/>
                  </a:cubicBezTo>
                  <a:cubicBezTo>
                    <a:pt x="1" y="166"/>
                    <a:pt x="1" y="166"/>
                    <a:pt x="1" y="166"/>
                  </a:cubicBezTo>
                  <a:cubicBezTo>
                    <a:pt x="33" y="140"/>
                    <a:pt x="33" y="140"/>
                    <a:pt x="33" y="140"/>
                  </a:cubicBezTo>
                  <a:cubicBezTo>
                    <a:pt x="32" y="135"/>
                    <a:pt x="31" y="130"/>
                    <a:pt x="31" y="124"/>
                  </a:cubicBezTo>
                  <a:cubicBezTo>
                    <a:pt x="31" y="119"/>
                    <a:pt x="32" y="115"/>
                    <a:pt x="32" y="110"/>
                  </a:cubicBezTo>
                  <a:cubicBezTo>
                    <a:pt x="0" y="85"/>
                    <a:pt x="0" y="85"/>
                    <a:pt x="0" y="85"/>
                  </a:cubicBezTo>
                  <a:cubicBezTo>
                    <a:pt x="25" y="42"/>
                    <a:pt x="25" y="42"/>
                    <a:pt x="25" y="42"/>
                  </a:cubicBezTo>
                  <a:cubicBezTo>
                    <a:pt x="62" y="56"/>
                    <a:pt x="62" y="56"/>
                    <a:pt x="62" y="56"/>
                  </a:cubicBezTo>
                  <a:cubicBezTo>
                    <a:pt x="70" y="49"/>
                    <a:pt x="79" y="43"/>
                    <a:pt x="89" y="40"/>
                  </a:cubicBezTo>
                  <a:cubicBezTo>
                    <a:pt x="94" y="0"/>
                    <a:pt x="94" y="0"/>
                    <a:pt x="94" y="0"/>
                  </a:cubicBezTo>
                  <a:cubicBezTo>
                    <a:pt x="144" y="0"/>
                    <a:pt x="144" y="0"/>
                    <a:pt x="144" y="0"/>
                  </a:cubicBezTo>
                  <a:cubicBezTo>
                    <a:pt x="151" y="39"/>
                    <a:pt x="151" y="39"/>
                    <a:pt x="151" y="39"/>
                  </a:cubicBezTo>
                </a:path>
              </a:pathLst>
            </a:custGeom>
            <a:solidFill>
              <a:srgbClr val="F05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3" name="íşļíḋé"/>
            <p:cNvSpPr/>
            <p:nvPr/>
          </p:nvSpPr>
          <p:spPr bwMode="auto">
            <a:xfrm>
              <a:off x="8218488" y="2982913"/>
              <a:ext cx="187325" cy="187325"/>
            </a:xfrm>
            <a:custGeom>
              <a:avLst/>
              <a:gdLst>
                <a:gd name="T0" fmla="*/ 65 w 130"/>
                <a:gd name="T1" fmla="*/ 108 h 130"/>
                <a:gd name="T2" fmla="*/ 22 w 130"/>
                <a:gd name="T3" fmla="*/ 65 h 130"/>
                <a:gd name="T4" fmla="*/ 65 w 130"/>
                <a:gd name="T5" fmla="*/ 22 h 130"/>
                <a:gd name="T6" fmla="*/ 108 w 130"/>
                <a:gd name="T7" fmla="*/ 65 h 130"/>
                <a:gd name="T8" fmla="*/ 65 w 130"/>
                <a:gd name="T9" fmla="*/ 108 h 130"/>
                <a:gd name="T10" fmla="*/ 65 w 130"/>
                <a:gd name="T11" fmla="*/ 0 h 130"/>
                <a:gd name="T12" fmla="*/ 0 w 130"/>
                <a:gd name="T13" fmla="*/ 65 h 130"/>
                <a:gd name="T14" fmla="*/ 65 w 130"/>
                <a:gd name="T15" fmla="*/ 130 h 130"/>
                <a:gd name="T16" fmla="*/ 130 w 130"/>
                <a:gd name="T17" fmla="*/ 65 h 130"/>
                <a:gd name="T18" fmla="*/ 65 w 130"/>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30">
                  <a:moveTo>
                    <a:pt x="65" y="108"/>
                  </a:moveTo>
                  <a:cubicBezTo>
                    <a:pt x="41" y="108"/>
                    <a:pt x="22" y="89"/>
                    <a:pt x="22" y="65"/>
                  </a:cubicBezTo>
                  <a:cubicBezTo>
                    <a:pt x="22" y="41"/>
                    <a:pt x="41" y="22"/>
                    <a:pt x="65" y="22"/>
                  </a:cubicBezTo>
                  <a:cubicBezTo>
                    <a:pt x="89" y="22"/>
                    <a:pt x="108" y="41"/>
                    <a:pt x="108" y="65"/>
                  </a:cubicBezTo>
                  <a:cubicBezTo>
                    <a:pt x="108" y="89"/>
                    <a:pt x="89" y="108"/>
                    <a:pt x="65" y="108"/>
                  </a:cubicBezTo>
                  <a:moveTo>
                    <a:pt x="65" y="0"/>
                  </a:moveTo>
                  <a:cubicBezTo>
                    <a:pt x="29" y="0"/>
                    <a:pt x="0" y="29"/>
                    <a:pt x="0" y="65"/>
                  </a:cubicBezTo>
                  <a:cubicBezTo>
                    <a:pt x="0" y="101"/>
                    <a:pt x="29" y="130"/>
                    <a:pt x="65" y="130"/>
                  </a:cubicBezTo>
                  <a:cubicBezTo>
                    <a:pt x="101" y="130"/>
                    <a:pt x="130" y="101"/>
                    <a:pt x="130" y="65"/>
                  </a:cubicBezTo>
                  <a:cubicBezTo>
                    <a:pt x="130" y="29"/>
                    <a:pt x="101" y="0"/>
                    <a:pt x="65" y="0"/>
                  </a:cubicBezTo>
                </a:path>
              </a:pathLst>
            </a:custGeom>
            <a:solidFill>
              <a:srgbClr val="7828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4" name="iṥ1ïdè"/>
            <p:cNvSpPr/>
            <p:nvPr/>
          </p:nvSpPr>
          <p:spPr bwMode="auto">
            <a:xfrm>
              <a:off x="8250238" y="3014663"/>
              <a:ext cx="123825" cy="123825"/>
            </a:xfrm>
            <a:prstGeom prst="ellipse">
              <a:avLst/>
            </a:prstGeom>
            <a:solidFill>
              <a:srgbClr val="BC94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5" name="íşḷïdé"/>
            <p:cNvSpPr/>
            <p:nvPr/>
          </p:nvSpPr>
          <p:spPr bwMode="auto">
            <a:xfrm>
              <a:off x="8207375" y="2344738"/>
              <a:ext cx="542925" cy="534988"/>
            </a:xfrm>
            <a:custGeom>
              <a:avLst/>
              <a:gdLst>
                <a:gd name="T0" fmla="*/ 192 w 376"/>
                <a:gd name="T1" fmla="*/ 52 h 371"/>
                <a:gd name="T2" fmla="*/ 237 w 376"/>
                <a:gd name="T3" fmla="*/ 61 h 371"/>
                <a:gd name="T4" fmla="*/ 282 w 376"/>
                <a:gd name="T5" fmla="*/ 23 h 371"/>
                <a:gd name="T6" fmla="*/ 337 w 376"/>
                <a:gd name="T7" fmla="*/ 72 h 371"/>
                <a:gd name="T8" fmla="*/ 305 w 376"/>
                <a:gd name="T9" fmla="*/ 123 h 371"/>
                <a:gd name="T10" fmla="*/ 314 w 376"/>
                <a:gd name="T11" fmla="*/ 145 h 371"/>
                <a:gd name="T12" fmla="*/ 319 w 376"/>
                <a:gd name="T13" fmla="*/ 165 h 371"/>
                <a:gd name="T14" fmla="*/ 376 w 376"/>
                <a:gd name="T15" fmla="*/ 186 h 371"/>
                <a:gd name="T16" fmla="*/ 361 w 376"/>
                <a:gd name="T17" fmla="*/ 258 h 371"/>
                <a:gd name="T18" fmla="*/ 302 w 376"/>
                <a:gd name="T19" fmla="*/ 256 h 371"/>
                <a:gd name="T20" fmla="*/ 272 w 376"/>
                <a:gd name="T21" fmla="*/ 290 h 371"/>
                <a:gd name="T22" fmla="*/ 282 w 376"/>
                <a:gd name="T23" fmla="*/ 349 h 371"/>
                <a:gd name="T24" fmla="*/ 211 w 376"/>
                <a:gd name="T25" fmla="*/ 371 h 371"/>
                <a:gd name="T26" fmla="*/ 184 w 376"/>
                <a:gd name="T27" fmla="*/ 319 h 371"/>
                <a:gd name="T28" fmla="*/ 139 w 376"/>
                <a:gd name="T29" fmla="*/ 310 h 371"/>
                <a:gd name="T30" fmla="*/ 94 w 376"/>
                <a:gd name="T31" fmla="*/ 348 h 371"/>
                <a:gd name="T32" fmla="*/ 39 w 376"/>
                <a:gd name="T33" fmla="*/ 299 h 371"/>
                <a:gd name="T34" fmla="*/ 71 w 376"/>
                <a:gd name="T35" fmla="*/ 248 h 371"/>
                <a:gd name="T36" fmla="*/ 62 w 376"/>
                <a:gd name="T37" fmla="*/ 226 h 371"/>
                <a:gd name="T38" fmla="*/ 57 w 376"/>
                <a:gd name="T39" fmla="*/ 206 h 371"/>
                <a:gd name="T40" fmla="*/ 0 w 376"/>
                <a:gd name="T41" fmla="*/ 185 h 371"/>
                <a:gd name="T42" fmla="*/ 15 w 376"/>
                <a:gd name="T43" fmla="*/ 113 h 371"/>
                <a:gd name="T44" fmla="*/ 75 w 376"/>
                <a:gd name="T45" fmla="*/ 115 h 371"/>
                <a:gd name="T46" fmla="*/ 105 w 376"/>
                <a:gd name="T47" fmla="*/ 81 h 371"/>
                <a:gd name="T48" fmla="*/ 94 w 376"/>
                <a:gd name="T49" fmla="*/ 22 h 371"/>
                <a:gd name="T50" fmla="*/ 165 w 376"/>
                <a:gd name="T51" fmla="*/ 0 h 371"/>
                <a:gd name="T52" fmla="*/ 192 w 376"/>
                <a:gd name="T53" fmla="*/ 5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6" h="371">
                  <a:moveTo>
                    <a:pt x="192" y="52"/>
                  </a:moveTo>
                  <a:cubicBezTo>
                    <a:pt x="207" y="52"/>
                    <a:pt x="223" y="55"/>
                    <a:pt x="237" y="61"/>
                  </a:cubicBezTo>
                  <a:cubicBezTo>
                    <a:pt x="282" y="23"/>
                    <a:pt x="282" y="23"/>
                    <a:pt x="282" y="23"/>
                  </a:cubicBezTo>
                  <a:cubicBezTo>
                    <a:pt x="337" y="72"/>
                    <a:pt x="337" y="72"/>
                    <a:pt x="337" y="72"/>
                  </a:cubicBezTo>
                  <a:cubicBezTo>
                    <a:pt x="305" y="123"/>
                    <a:pt x="305" y="123"/>
                    <a:pt x="305" y="123"/>
                  </a:cubicBezTo>
                  <a:cubicBezTo>
                    <a:pt x="309" y="130"/>
                    <a:pt x="312" y="137"/>
                    <a:pt x="314" y="145"/>
                  </a:cubicBezTo>
                  <a:cubicBezTo>
                    <a:pt x="317" y="152"/>
                    <a:pt x="318" y="158"/>
                    <a:pt x="319" y="165"/>
                  </a:cubicBezTo>
                  <a:cubicBezTo>
                    <a:pt x="376" y="186"/>
                    <a:pt x="376" y="186"/>
                    <a:pt x="376" y="186"/>
                  </a:cubicBezTo>
                  <a:cubicBezTo>
                    <a:pt x="361" y="258"/>
                    <a:pt x="361" y="258"/>
                    <a:pt x="361" y="258"/>
                  </a:cubicBezTo>
                  <a:cubicBezTo>
                    <a:pt x="302" y="256"/>
                    <a:pt x="302" y="256"/>
                    <a:pt x="302" y="256"/>
                  </a:cubicBezTo>
                  <a:cubicBezTo>
                    <a:pt x="294" y="269"/>
                    <a:pt x="284" y="281"/>
                    <a:pt x="272" y="290"/>
                  </a:cubicBezTo>
                  <a:cubicBezTo>
                    <a:pt x="282" y="349"/>
                    <a:pt x="282" y="349"/>
                    <a:pt x="282" y="349"/>
                  </a:cubicBezTo>
                  <a:cubicBezTo>
                    <a:pt x="211" y="371"/>
                    <a:pt x="211" y="371"/>
                    <a:pt x="211" y="371"/>
                  </a:cubicBezTo>
                  <a:cubicBezTo>
                    <a:pt x="184" y="319"/>
                    <a:pt x="184" y="319"/>
                    <a:pt x="184" y="319"/>
                  </a:cubicBezTo>
                  <a:cubicBezTo>
                    <a:pt x="169" y="319"/>
                    <a:pt x="154" y="316"/>
                    <a:pt x="139" y="310"/>
                  </a:cubicBezTo>
                  <a:cubicBezTo>
                    <a:pt x="94" y="348"/>
                    <a:pt x="94" y="348"/>
                    <a:pt x="94" y="348"/>
                  </a:cubicBezTo>
                  <a:cubicBezTo>
                    <a:pt x="39" y="299"/>
                    <a:pt x="39" y="299"/>
                    <a:pt x="39" y="299"/>
                  </a:cubicBezTo>
                  <a:cubicBezTo>
                    <a:pt x="71" y="248"/>
                    <a:pt x="71" y="248"/>
                    <a:pt x="71" y="248"/>
                  </a:cubicBezTo>
                  <a:cubicBezTo>
                    <a:pt x="67" y="241"/>
                    <a:pt x="64" y="234"/>
                    <a:pt x="62" y="226"/>
                  </a:cubicBezTo>
                  <a:cubicBezTo>
                    <a:pt x="60" y="219"/>
                    <a:pt x="58" y="213"/>
                    <a:pt x="57" y="206"/>
                  </a:cubicBezTo>
                  <a:cubicBezTo>
                    <a:pt x="0" y="185"/>
                    <a:pt x="0" y="185"/>
                    <a:pt x="0" y="185"/>
                  </a:cubicBezTo>
                  <a:cubicBezTo>
                    <a:pt x="15" y="113"/>
                    <a:pt x="15" y="113"/>
                    <a:pt x="15" y="113"/>
                  </a:cubicBezTo>
                  <a:cubicBezTo>
                    <a:pt x="75" y="115"/>
                    <a:pt x="75" y="115"/>
                    <a:pt x="75" y="115"/>
                  </a:cubicBezTo>
                  <a:cubicBezTo>
                    <a:pt x="82" y="102"/>
                    <a:pt x="93" y="90"/>
                    <a:pt x="105" y="81"/>
                  </a:cubicBezTo>
                  <a:cubicBezTo>
                    <a:pt x="94" y="22"/>
                    <a:pt x="94" y="22"/>
                    <a:pt x="94" y="22"/>
                  </a:cubicBezTo>
                  <a:cubicBezTo>
                    <a:pt x="165" y="0"/>
                    <a:pt x="165" y="0"/>
                    <a:pt x="165" y="0"/>
                  </a:cubicBezTo>
                  <a:cubicBezTo>
                    <a:pt x="192" y="52"/>
                    <a:pt x="192" y="52"/>
                    <a:pt x="192" y="52"/>
                  </a:cubicBezTo>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6" name="iš1íḍê"/>
            <p:cNvSpPr/>
            <p:nvPr/>
          </p:nvSpPr>
          <p:spPr bwMode="auto">
            <a:xfrm>
              <a:off x="8328025" y="2460625"/>
              <a:ext cx="303213" cy="303213"/>
            </a:xfrm>
            <a:custGeom>
              <a:avLst/>
              <a:gdLst>
                <a:gd name="T0" fmla="*/ 105 w 210"/>
                <a:gd name="T1" fmla="*/ 169 h 210"/>
                <a:gd name="T2" fmla="*/ 44 w 210"/>
                <a:gd name="T3" fmla="*/ 125 h 210"/>
                <a:gd name="T4" fmla="*/ 85 w 210"/>
                <a:gd name="T5" fmla="*/ 45 h 210"/>
                <a:gd name="T6" fmla="*/ 105 w 210"/>
                <a:gd name="T7" fmla="*/ 41 h 210"/>
                <a:gd name="T8" fmla="*/ 166 w 210"/>
                <a:gd name="T9" fmla="*/ 86 h 210"/>
                <a:gd name="T10" fmla="*/ 125 w 210"/>
                <a:gd name="T11" fmla="*/ 166 h 210"/>
                <a:gd name="T12" fmla="*/ 105 w 210"/>
                <a:gd name="T13" fmla="*/ 169 h 210"/>
                <a:gd name="T14" fmla="*/ 105 w 210"/>
                <a:gd name="T15" fmla="*/ 0 h 210"/>
                <a:gd name="T16" fmla="*/ 0 w 210"/>
                <a:gd name="T17" fmla="*/ 105 h 210"/>
                <a:gd name="T18" fmla="*/ 105 w 210"/>
                <a:gd name="T19" fmla="*/ 210 h 210"/>
                <a:gd name="T20" fmla="*/ 210 w 210"/>
                <a:gd name="T21" fmla="*/ 105 h 210"/>
                <a:gd name="T22" fmla="*/ 105 w 210"/>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10">
                  <a:moveTo>
                    <a:pt x="105" y="169"/>
                  </a:moveTo>
                  <a:cubicBezTo>
                    <a:pt x="78" y="169"/>
                    <a:pt x="53" y="152"/>
                    <a:pt x="44" y="125"/>
                  </a:cubicBezTo>
                  <a:cubicBezTo>
                    <a:pt x="33" y="92"/>
                    <a:pt x="52" y="55"/>
                    <a:pt x="85" y="45"/>
                  </a:cubicBezTo>
                  <a:cubicBezTo>
                    <a:pt x="92" y="42"/>
                    <a:pt x="99" y="41"/>
                    <a:pt x="105" y="41"/>
                  </a:cubicBezTo>
                  <a:cubicBezTo>
                    <a:pt x="132" y="41"/>
                    <a:pt x="157" y="59"/>
                    <a:pt x="166" y="86"/>
                  </a:cubicBezTo>
                  <a:cubicBezTo>
                    <a:pt x="177" y="119"/>
                    <a:pt x="158" y="156"/>
                    <a:pt x="125" y="166"/>
                  </a:cubicBezTo>
                  <a:cubicBezTo>
                    <a:pt x="118" y="168"/>
                    <a:pt x="112" y="169"/>
                    <a:pt x="105" y="169"/>
                  </a:cubicBezTo>
                  <a:moveTo>
                    <a:pt x="105" y="0"/>
                  </a:moveTo>
                  <a:cubicBezTo>
                    <a:pt x="47" y="0"/>
                    <a:pt x="0" y="48"/>
                    <a:pt x="0" y="105"/>
                  </a:cubicBezTo>
                  <a:cubicBezTo>
                    <a:pt x="0" y="163"/>
                    <a:pt x="47" y="210"/>
                    <a:pt x="105" y="210"/>
                  </a:cubicBezTo>
                  <a:cubicBezTo>
                    <a:pt x="163" y="210"/>
                    <a:pt x="210" y="163"/>
                    <a:pt x="210" y="105"/>
                  </a:cubicBezTo>
                  <a:cubicBezTo>
                    <a:pt x="210" y="48"/>
                    <a:pt x="163" y="0"/>
                    <a:pt x="105" y="0"/>
                  </a:cubicBezTo>
                </a:path>
              </a:pathLst>
            </a:custGeom>
            <a:solidFill>
              <a:srgbClr val="794E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7" name="íSḷîḋè"/>
            <p:cNvSpPr/>
            <p:nvPr/>
          </p:nvSpPr>
          <p:spPr bwMode="auto">
            <a:xfrm>
              <a:off x="8375650" y="2519363"/>
              <a:ext cx="207963" cy="184150"/>
            </a:xfrm>
            <a:custGeom>
              <a:avLst/>
              <a:gdLst>
                <a:gd name="T0" fmla="*/ 72 w 144"/>
                <a:gd name="T1" fmla="*/ 0 h 128"/>
                <a:gd name="T2" fmla="*/ 52 w 144"/>
                <a:gd name="T3" fmla="*/ 4 h 128"/>
                <a:gd name="T4" fmla="*/ 11 w 144"/>
                <a:gd name="T5" fmla="*/ 84 h 128"/>
                <a:gd name="T6" fmla="*/ 72 w 144"/>
                <a:gd name="T7" fmla="*/ 128 h 128"/>
                <a:gd name="T8" fmla="*/ 92 w 144"/>
                <a:gd name="T9" fmla="*/ 125 h 128"/>
                <a:gd name="T10" fmla="*/ 133 w 144"/>
                <a:gd name="T11" fmla="*/ 45 h 128"/>
                <a:gd name="T12" fmla="*/ 72 w 144"/>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44" h="128">
                  <a:moveTo>
                    <a:pt x="72" y="0"/>
                  </a:moveTo>
                  <a:cubicBezTo>
                    <a:pt x="66" y="0"/>
                    <a:pt x="59" y="1"/>
                    <a:pt x="52" y="4"/>
                  </a:cubicBezTo>
                  <a:cubicBezTo>
                    <a:pt x="19" y="14"/>
                    <a:pt x="0" y="51"/>
                    <a:pt x="11" y="84"/>
                  </a:cubicBezTo>
                  <a:cubicBezTo>
                    <a:pt x="20" y="111"/>
                    <a:pt x="45" y="128"/>
                    <a:pt x="72" y="128"/>
                  </a:cubicBezTo>
                  <a:cubicBezTo>
                    <a:pt x="79" y="128"/>
                    <a:pt x="85" y="127"/>
                    <a:pt x="92" y="125"/>
                  </a:cubicBezTo>
                  <a:cubicBezTo>
                    <a:pt x="125" y="115"/>
                    <a:pt x="144" y="78"/>
                    <a:pt x="133" y="45"/>
                  </a:cubicBezTo>
                  <a:cubicBezTo>
                    <a:pt x="124" y="18"/>
                    <a:pt x="99" y="0"/>
                    <a:pt x="72" y="0"/>
                  </a:cubicBezTo>
                </a:path>
              </a:pathLst>
            </a:custGeom>
            <a:solidFill>
              <a:srgbClr val="BCA7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8" name="iSḷídê"/>
            <p:cNvSpPr/>
            <p:nvPr/>
          </p:nvSpPr>
          <p:spPr bwMode="auto">
            <a:xfrm>
              <a:off x="8007350" y="2817813"/>
              <a:ext cx="152400" cy="150813"/>
            </a:xfrm>
            <a:custGeom>
              <a:avLst/>
              <a:gdLst>
                <a:gd name="T0" fmla="*/ 37 w 105"/>
                <a:gd name="T1" fmla="*/ 18 h 105"/>
                <a:gd name="T2" fmla="*/ 50 w 105"/>
                <a:gd name="T3" fmla="*/ 15 h 105"/>
                <a:gd name="T4" fmla="*/ 57 w 105"/>
                <a:gd name="T5" fmla="*/ 0 h 105"/>
                <a:gd name="T6" fmla="*/ 77 w 105"/>
                <a:gd name="T7" fmla="*/ 6 h 105"/>
                <a:gd name="T8" fmla="*/ 74 w 105"/>
                <a:gd name="T9" fmla="*/ 23 h 105"/>
                <a:gd name="T10" fmla="*/ 79 w 105"/>
                <a:gd name="T11" fmla="*/ 27 h 105"/>
                <a:gd name="T12" fmla="*/ 83 w 105"/>
                <a:gd name="T13" fmla="*/ 32 h 105"/>
                <a:gd name="T14" fmla="*/ 100 w 105"/>
                <a:gd name="T15" fmla="*/ 30 h 105"/>
                <a:gd name="T16" fmla="*/ 105 w 105"/>
                <a:gd name="T17" fmla="*/ 50 h 105"/>
                <a:gd name="T18" fmla="*/ 89 w 105"/>
                <a:gd name="T19" fmla="*/ 57 h 105"/>
                <a:gd name="T20" fmla="*/ 86 w 105"/>
                <a:gd name="T21" fmla="*/ 69 h 105"/>
                <a:gd name="T22" fmla="*/ 95 w 105"/>
                <a:gd name="T23" fmla="*/ 83 h 105"/>
                <a:gd name="T24" fmla="*/ 80 w 105"/>
                <a:gd name="T25" fmla="*/ 97 h 105"/>
                <a:gd name="T26" fmla="*/ 67 w 105"/>
                <a:gd name="T27" fmla="*/ 87 h 105"/>
                <a:gd name="T28" fmla="*/ 54 w 105"/>
                <a:gd name="T29" fmla="*/ 90 h 105"/>
                <a:gd name="T30" fmla="*/ 47 w 105"/>
                <a:gd name="T31" fmla="*/ 105 h 105"/>
                <a:gd name="T32" fmla="*/ 28 w 105"/>
                <a:gd name="T33" fmla="*/ 99 h 105"/>
                <a:gd name="T34" fmla="*/ 30 w 105"/>
                <a:gd name="T35" fmla="*/ 82 h 105"/>
                <a:gd name="T36" fmla="*/ 25 w 105"/>
                <a:gd name="T37" fmla="*/ 78 h 105"/>
                <a:gd name="T38" fmla="*/ 21 w 105"/>
                <a:gd name="T39" fmla="*/ 73 h 105"/>
                <a:gd name="T40" fmla="*/ 4 w 105"/>
                <a:gd name="T41" fmla="*/ 75 h 105"/>
                <a:gd name="T42" fmla="*/ 0 w 105"/>
                <a:gd name="T43" fmla="*/ 54 h 105"/>
                <a:gd name="T44" fmla="*/ 15 w 105"/>
                <a:gd name="T45" fmla="*/ 48 h 105"/>
                <a:gd name="T46" fmla="*/ 18 w 105"/>
                <a:gd name="T47" fmla="*/ 36 h 105"/>
                <a:gd name="T48" fmla="*/ 9 w 105"/>
                <a:gd name="T49" fmla="*/ 22 h 105"/>
                <a:gd name="T50" fmla="*/ 24 w 105"/>
                <a:gd name="T51" fmla="*/ 8 h 105"/>
                <a:gd name="T52" fmla="*/ 37 w 105"/>
                <a:gd name="T53"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 h="105">
                  <a:moveTo>
                    <a:pt x="37" y="18"/>
                  </a:moveTo>
                  <a:cubicBezTo>
                    <a:pt x="41" y="16"/>
                    <a:pt x="45" y="15"/>
                    <a:pt x="50" y="15"/>
                  </a:cubicBezTo>
                  <a:cubicBezTo>
                    <a:pt x="57" y="0"/>
                    <a:pt x="57" y="0"/>
                    <a:pt x="57" y="0"/>
                  </a:cubicBezTo>
                  <a:cubicBezTo>
                    <a:pt x="77" y="6"/>
                    <a:pt x="77" y="6"/>
                    <a:pt x="77" y="6"/>
                  </a:cubicBezTo>
                  <a:cubicBezTo>
                    <a:pt x="74" y="23"/>
                    <a:pt x="74" y="23"/>
                    <a:pt x="74" y="23"/>
                  </a:cubicBezTo>
                  <a:cubicBezTo>
                    <a:pt x="76" y="24"/>
                    <a:pt x="78" y="25"/>
                    <a:pt x="79" y="27"/>
                  </a:cubicBezTo>
                  <a:cubicBezTo>
                    <a:pt x="81" y="28"/>
                    <a:pt x="82" y="30"/>
                    <a:pt x="83" y="32"/>
                  </a:cubicBezTo>
                  <a:cubicBezTo>
                    <a:pt x="100" y="30"/>
                    <a:pt x="100" y="30"/>
                    <a:pt x="100" y="30"/>
                  </a:cubicBezTo>
                  <a:cubicBezTo>
                    <a:pt x="105" y="50"/>
                    <a:pt x="105" y="50"/>
                    <a:pt x="105" y="50"/>
                  </a:cubicBezTo>
                  <a:cubicBezTo>
                    <a:pt x="89" y="57"/>
                    <a:pt x="89" y="57"/>
                    <a:pt x="89" y="57"/>
                  </a:cubicBezTo>
                  <a:cubicBezTo>
                    <a:pt x="89" y="61"/>
                    <a:pt x="88" y="65"/>
                    <a:pt x="86" y="69"/>
                  </a:cubicBezTo>
                  <a:cubicBezTo>
                    <a:pt x="95" y="83"/>
                    <a:pt x="95" y="83"/>
                    <a:pt x="95" y="83"/>
                  </a:cubicBezTo>
                  <a:cubicBezTo>
                    <a:pt x="80" y="97"/>
                    <a:pt x="80" y="97"/>
                    <a:pt x="80" y="97"/>
                  </a:cubicBezTo>
                  <a:cubicBezTo>
                    <a:pt x="67" y="87"/>
                    <a:pt x="67" y="87"/>
                    <a:pt x="67" y="87"/>
                  </a:cubicBezTo>
                  <a:cubicBezTo>
                    <a:pt x="63" y="88"/>
                    <a:pt x="59" y="89"/>
                    <a:pt x="54" y="90"/>
                  </a:cubicBezTo>
                  <a:cubicBezTo>
                    <a:pt x="47" y="105"/>
                    <a:pt x="47" y="105"/>
                    <a:pt x="47" y="105"/>
                  </a:cubicBezTo>
                  <a:cubicBezTo>
                    <a:pt x="28" y="99"/>
                    <a:pt x="28" y="99"/>
                    <a:pt x="28" y="99"/>
                  </a:cubicBezTo>
                  <a:cubicBezTo>
                    <a:pt x="30" y="82"/>
                    <a:pt x="30" y="82"/>
                    <a:pt x="30" y="82"/>
                  </a:cubicBezTo>
                  <a:cubicBezTo>
                    <a:pt x="28" y="81"/>
                    <a:pt x="26" y="79"/>
                    <a:pt x="25" y="78"/>
                  </a:cubicBezTo>
                  <a:cubicBezTo>
                    <a:pt x="23" y="76"/>
                    <a:pt x="22" y="75"/>
                    <a:pt x="21" y="73"/>
                  </a:cubicBezTo>
                  <a:cubicBezTo>
                    <a:pt x="4" y="75"/>
                    <a:pt x="4" y="75"/>
                    <a:pt x="4" y="75"/>
                  </a:cubicBezTo>
                  <a:cubicBezTo>
                    <a:pt x="0" y="54"/>
                    <a:pt x="0" y="54"/>
                    <a:pt x="0" y="54"/>
                  </a:cubicBezTo>
                  <a:cubicBezTo>
                    <a:pt x="15" y="48"/>
                    <a:pt x="15" y="48"/>
                    <a:pt x="15" y="48"/>
                  </a:cubicBezTo>
                  <a:cubicBezTo>
                    <a:pt x="15" y="44"/>
                    <a:pt x="16" y="39"/>
                    <a:pt x="18" y="36"/>
                  </a:cubicBezTo>
                  <a:cubicBezTo>
                    <a:pt x="9" y="22"/>
                    <a:pt x="9" y="22"/>
                    <a:pt x="9" y="22"/>
                  </a:cubicBezTo>
                  <a:cubicBezTo>
                    <a:pt x="24" y="8"/>
                    <a:pt x="24" y="8"/>
                    <a:pt x="24" y="8"/>
                  </a:cubicBezTo>
                  <a:cubicBezTo>
                    <a:pt x="37" y="18"/>
                    <a:pt x="37" y="18"/>
                    <a:pt x="37" y="18"/>
                  </a:cubicBezTo>
                </a:path>
              </a:pathLst>
            </a:custGeom>
            <a:solidFill>
              <a:srgbClr val="EA84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39" name="ï$lïḑê"/>
            <p:cNvSpPr/>
            <p:nvPr/>
          </p:nvSpPr>
          <p:spPr bwMode="auto">
            <a:xfrm>
              <a:off x="8039100" y="2854325"/>
              <a:ext cx="87313" cy="77788"/>
            </a:xfrm>
            <a:custGeom>
              <a:avLst/>
              <a:gdLst>
                <a:gd name="T0" fmla="*/ 30 w 60"/>
                <a:gd name="T1" fmla="*/ 45 h 54"/>
                <a:gd name="T2" fmla="*/ 17 w 60"/>
                <a:gd name="T3" fmla="*/ 39 h 54"/>
                <a:gd name="T4" fmla="*/ 18 w 60"/>
                <a:gd name="T5" fmla="*/ 14 h 54"/>
                <a:gd name="T6" fmla="*/ 30 w 60"/>
                <a:gd name="T7" fmla="*/ 9 h 54"/>
                <a:gd name="T8" fmla="*/ 43 w 60"/>
                <a:gd name="T9" fmla="*/ 15 h 54"/>
                <a:gd name="T10" fmla="*/ 42 w 60"/>
                <a:gd name="T11" fmla="*/ 40 h 54"/>
                <a:gd name="T12" fmla="*/ 30 w 60"/>
                <a:gd name="T13" fmla="*/ 45 h 54"/>
                <a:gd name="T14" fmla="*/ 30 w 60"/>
                <a:gd name="T15" fmla="*/ 0 h 54"/>
                <a:gd name="T16" fmla="*/ 12 w 60"/>
                <a:gd name="T17" fmla="*/ 7 h 54"/>
                <a:gd name="T18" fmla="*/ 10 w 60"/>
                <a:gd name="T19" fmla="*/ 46 h 54"/>
                <a:gd name="T20" fmla="*/ 30 w 60"/>
                <a:gd name="T21" fmla="*/ 54 h 54"/>
                <a:gd name="T22" fmla="*/ 48 w 60"/>
                <a:gd name="T23" fmla="*/ 47 h 54"/>
                <a:gd name="T24" fmla="*/ 50 w 60"/>
                <a:gd name="T25" fmla="*/ 9 h 54"/>
                <a:gd name="T26" fmla="*/ 30 w 60"/>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4">
                  <a:moveTo>
                    <a:pt x="30" y="45"/>
                  </a:moveTo>
                  <a:cubicBezTo>
                    <a:pt x="25" y="45"/>
                    <a:pt x="20" y="43"/>
                    <a:pt x="17" y="39"/>
                  </a:cubicBezTo>
                  <a:cubicBezTo>
                    <a:pt x="10" y="32"/>
                    <a:pt x="11" y="21"/>
                    <a:pt x="18" y="14"/>
                  </a:cubicBezTo>
                  <a:cubicBezTo>
                    <a:pt x="21" y="11"/>
                    <a:pt x="26" y="9"/>
                    <a:pt x="30" y="9"/>
                  </a:cubicBezTo>
                  <a:cubicBezTo>
                    <a:pt x="35" y="9"/>
                    <a:pt x="40" y="11"/>
                    <a:pt x="43" y="15"/>
                  </a:cubicBezTo>
                  <a:cubicBezTo>
                    <a:pt x="50" y="22"/>
                    <a:pt x="50" y="34"/>
                    <a:pt x="42" y="40"/>
                  </a:cubicBezTo>
                  <a:cubicBezTo>
                    <a:pt x="39" y="44"/>
                    <a:pt x="34" y="45"/>
                    <a:pt x="30" y="45"/>
                  </a:cubicBezTo>
                  <a:moveTo>
                    <a:pt x="30" y="0"/>
                  </a:moveTo>
                  <a:cubicBezTo>
                    <a:pt x="23" y="0"/>
                    <a:pt x="17" y="3"/>
                    <a:pt x="12" y="7"/>
                  </a:cubicBezTo>
                  <a:cubicBezTo>
                    <a:pt x="1" y="18"/>
                    <a:pt x="0" y="35"/>
                    <a:pt x="10" y="46"/>
                  </a:cubicBezTo>
                  <a:cubicBezTo>
                    <a:pt x="16" y="51"/>
                    <a:pt x="23" y="54"/>
                    <a:pt x="30" y="54"/>
                  </a:cubicBezTo>
                  <a:cubicBezTo>
                    <a:pt x="37" y="54"/>
                    <a:pt x="43" y="52"/>
                    <a:pt x="48" y="47"/>
                  </a:cubicBezTo>
                  <a:cubicBezTo>
                    <a:pt x="59" y="37"/>
                    <a:pt x="60" y="20"/>
                    <a:pt x="50" y="9"/>
                  </a:cubicBezTo>
                  <a:cubicBezTo>
                    <a:pt x="45" y="3"/>
                    <a:pt x="37" y="0"/>
                    <a:pt x="30" y="0"/>
                  </a:cubicBezTo>
                </a:path>
              </a:pathLst>
            </a:custGeom>
            <a:solidFill>
              <a:srgbClr val="7542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0" name="îsľide"/>
            <p:cNvSpPr/>
            <p:nvPr/>
          </p:nvSpPr>
          <p:spPr bwMode="auto">
            <a:xfrm>
              <a:off x="8053388" y="2867025"/>
              <a:ext cx="58738" cy="52388"/>
            </a:xfrm>
            <a:custGeom>
              <a:avLst/>
              <a:gdLst>
                <a:gd name="T0" fmla="*/ 20 w 40"/>
                <a:gd name="T1" fmla="*/ 0 h 36"/>
                <a:gd name="T2" fmla="*/ 8 w 40"/>
                <a:gd name="T3" fmla="*/ 5 h 36"/>
                <a:gd name="T4" fmla="*/ 7 w 40"/>
                <a:gd name="T5" fmla="*/ 30 h 36"/>
                <a:gd name="T6" fmla="*/ 20 w 40"/>
                <a:gd name="T7" fmla="*/ 36 h 36"/>
                <a:gd name="T8" fmla="*/ 32 w 40"/>
                <a:gd name="T9" fmla="*/ 31 h 36"/>
                <a:gd name="T10" fmla="*/ 33 w 40"/>
                <a:gd name="T11" fmla="*/ 6 h 36"/>
                <a:gd name="T12" fmla="*/ 20 w 4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40" h="36">
                  <a:moveTo>
                    <a:pt x="20" y="0"/>
                  </a:moveTo>
                  <a:cubicBezTo>
                    <a:pt x="16" y="0"/>
                    <a:pt x="11" y="2"/>
                    <a:pt x="8" y="5"/>
                  </a:cubicBezTo>
                  <a:cubicBezTo>
                    <a:pt x="1" y="12"/>
                    <a:pt x="0" y="23"/>
                    <a:pt x="7" y="30"/>
                  </a:cubicBezTo>
                  <a:cubicBezTo>
                    <a:pt x="10" y="34"/>
                    <a:pt x="15" y="36"/>
                    <a:pt x="20" y="36"/>
                  </a:cubicBezTo>
                  <a:cubicBezTo>
                    <a:pt x="24" y="36"/>
                    <a:pt x="29" y="35"/>
                    <a:pt x="32" y="31"/>
                  </a:cubicBezTo>
                  <a:cubicBezTo>
                    <a:pt x="40" y="25"/>
                    <a:pt x="40" y="13"/>
                    <a:pt x="33" y="6"/>
                  </a:cubicBezTo>
                  <a:cubicBezTo>
                    <a:pt x="30" y="2"/>
                    <a:pt x="25" y="0"/>
                    <a:pt x="20" y="0"/>
                  </a:cubicBezTo>
                </a:path>
              </a:pathLst>
            </a:custGeom>
            <a:solidFill>
              <a:srgbClr val="BAA1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1" name="iśļíḋê"/>
            <p:cNvSpPr/>
            <p:nvPr/>
          </p:nvSpPr>
          <p:spPr bwMode="auto">
            <a:xfrm>
              <a:off x="7894638" y="2593975"/>
              <a:ext cx="215900" cy="220663"/>
            </a:xfrm>
            <a:custGeom>
              <a:avLst/>
              <a:gdLst>
                <a:gd name="T0" fmla="*/ 38 w 149"/>
                <a:gd name="T1" fmla="*/ 34 h 153"/>
                <a:gd name="T2" fmla="*/ 54 w 149"/>
                <a:gd name="T3" fmla="*/ 25 h 153"/>
                <a:gd name="T4" fmla="*/ 57 w 149"/>
                <a:gd name="T5" fmla="*/ 0 h 153"/>
                <a:gd name="T6" fmla="*/ 88 w 149"/>
                <a:gd name="T7" fmla="*/ 0 h 153"/>
                <a:gd name="T8" fmla="*/ 92 w 149"/>
                <a:gd name="T9" fmla="*/ 24 h 153"/>
                <a:gd name="T10" fmla="*/ 101 w 149"/>
                <a:gd name="T11" fmla="*/ 28 h 153"/>
                <a:gd name="T12" fmla="*/ 109 w 149"/>
                <a:gd name="T13" fmla="*/ 33 h 153"/>
                <a:gd name="T14" fmla="*/ 132 w 149"/>
                <a:gd name="T15" fmla="*/ 23 h 153"/>
                <a:gd name="T16" fmla="*/ 148 w 149"/>
                <a:gd name="T17" fmla="*/ 50 h 153"/>
                <a:gd name="T18" fmla="*/ 129 w 149"/>
                <a:gd name="T19" fmla="*/ 66 h 153"/>
                <a:gd name="T20" fmla="*/ 130 w 149"/>
                <a:gd name="T21" fmla="*/ 85 h 153"/>
                <a:gd name="T22" fmla="*/ 149 w 149"/>
                <a:gd name="T23" fmla="*/ 99 h 153"/>
                <a:gd name="T24" fmla="*/ 134 w 149"/>
                <a:gd name="T25" fmla="*/ 126 h 153"/>
                <a:gd name="T26" fmla="*/ 111 w 149"/>
                <a:gd name="T27" fmla="*/ 118 h 153"/>
                <a:gd name="T28" fmla="*/ 95 w 149"/>
                <a:gd name="T29" fmla="*/ 128 h 153"/>
                <a:gd name="T30" fmla="*/ 92 w 149"/>
                <a:gd name="T31" fmla="*/ 153 h 153"/>
                <a:gd name="T32" fmla="*/ 61 w 149"/>
                <a:gd name="T33" fmla="*/ 153 h 153"/>
                <a:gd name="T34" fmla="*/ 56 w 149"/>
                <a:gd name="T35" fmla="*/ 128 h 153"/>
                <a:gd name="T36" fmla="*/ 47 w 149"/>
                <a:gd name="T37" fmla="*/ 124 h 153"/>
                <a:gd name="T38" fmla="*/ 40 w 149"/>
                <a:gd name="T39" fmla="*/ 120 h 153"/>
                <a:gd name="T40" fmla="*/ 17 w 149"/>
                <a:gd name="T41" fmla="*/ 130 h 153"/>
                <a:gd name="T42" fmla="*/ 1 w 149"/>
                <a:gd name="T43" fmla="*/ 103 h 153"/>
                <a:gd name="T44" fmla="*/ 20 w 149"/>
                <a:gd name="T45" fmla="*/ 87 h 153"/>
                <a:gd name="T46" fmla="*/ 19 w 149"/>
                <a:gd name="T47" fmla="*/ 68 h 153"/>
                <a:gd name="T48" fmla="*/ 0 w 149"/>
                <a:gd name="T49" fmla="*/ 53 h 153"/>
                <a:gd name="T50" fmla="*/ 15 w 149"/>
                <a:gd name="T51" fmla="*/ 26 h 153"/>
                <a:gd name="T52" fmla="*/ 38 w 149"/>
                <a:gd name="T53" fmla="*/ 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 h="153">
                  <a:moveTo>
                    <a:pt x="38" y="34"/>
                  </a:moveTo>
                  <a:cubicBezTo>
                    <a:pt x="43" y="30"/>
                    <a:pt x="48" y="27"/>
                    <a:pt x="54" y="25"/>
                  </a:cubicBezTo>
                  <a:cubicBezTo>
                    <a:pt x="57" y="0"/>
                    <a:pt x="57" y="0"/>
                    <a:pt x="57" y="0"/>
                  </a:cubicBezTo>
                  <a:cubicBezTo>
                    <a:pt x="88" y="0"/>
                    <a:pt x="88" y="0"/>
                    <a:pt x="88" y="0"/>
                  </a:cubicBezTo>
                  <a:cubicBezTo>
                    <a:pt x="92" y="24"/>
                    <a:pt x="92" y="24"/>
                    <a:pt x="92" y="24"/>
                  </a:cubicBezTo>
                  <a:cubicBezTo>
                    <a:pt x="95" y="25"/>
                    <a:pt x="98" y="27"/>
                    <a:pt x="101" y="28"/>
                  </a:cubicBezTo>
                  <a:cubicBezTo>
                    <a:pt x="104" y="30"/>
                    <a:pt x="106" y="31"/>
                    <a:pt x="109" y="33"/>
                  </a:cubicBezTo>
                  <a:cubicBezTo>
                    <a:pt x="132" y="23"/>
                    <a:pt x="132" y="23"/>
                    <a:pt x="132" y="23"/>
                  </a:cubicBezTo>
                  <a:cubicBezTo>
                    <a:pt x="148" y="50"/>
                    <a:pt x="148" y="50"/>
                    <a:pt x="148" y="50"/>
                  </a:cubicBezTo>
                  <a:cubicBezTo>
                    <a:pt x="129" y="66"/>
                    <a:pt x="129" y="66"/>
                    <a:pt x="129" y="66"/>
                  </a:cubicBezTo>
                  <a:cubicBezTo>
                    <a:pt x="130" y="72"/>
                    <a:pt x="130" y="78"/>
                    <a:pt x="130" y="85"/>
                  </a:cubicBezTo>
                  <a:cubicBezTo>
                    <a:pt x="149" y="99"/>
                    <a:pt x="149" y="99"/>
                    <a:pt x="149" y="99"/>
                  </a:cubicBezTo>
                  <a:cubicBezTo>
                    <a:pt x="134" y="126"/>
                    <a:pt x="134" y="126"/>
                    <a:pt x="134" y="126"/>
                  </a:cubicBezTo>
                  <a:cubicBezTo>
                    <a:pt x="111" y="118"/>
                    <a:pt x="111" y="118"/>
                    <a:pt x="111" y="118"/>
                  </a:cubicBezTo>
                  <a:cubicBezTo>
                    <a:pt x="106" y="122"/>
                    <a:pt x="101" y="126"/>
                    <a:pt x="95" y="128"/>
                  </a:cubicBezTo>
                  <a:cubicBezTo>
                    <a:pt x="92" y="153"/>
                    <a:pt x="92" y="153"/>
                    <a:pt x="92" y="153"/>
                  </a:cubicBezTo>
                  <a:cubicBezTo>
                    <a:pt x="61" y="153"/>
                    <a:pt x="61" y="153"/>
                    <a:pt x="61" y="153"/>
                  </a:cubicBezTo>
                  <a:cubicBezTo>
                    <a:pt x="56" y="128"/>
                    <a:pt x="56" y="128"/>
                    <a:pt x="56" y="128"/>
                  </a:cubicBezTo>
                  <a:cubicBezTo>
                    <a:pt x="53" y="127"/>
                    <a:pt x="50" y="126"/>
                    <a:pt x="47" y="124"/>
                  </a:cubicBezTo>
                  <a:cubicBezTo>
                    <a:pt x="45" y="123"/>
                    <a:pt x="43" y="121"/>
                    <a:pt x="40" y="120"/>
                  </a:cubicBezTo>
                  <a:cubicBezTo>
                    <a:pt x="17" y="130"/>
                    <a:pt x="17" y="130"/>
                    <a:pt x="17" y="130"/>
                  </a:cubicBezTo>
                  <a:cubicBezTo>
                    <a:pt x="1" y="103"/>
                    <a:pt x="1" y="103"/>
                    <a:pt x="1" y="103"/>
                  </a:cubicBezTo>
                  <a:cubicBezTo>
                    <a:pt x="20" y="87"/>
                    <a:pt x="20" y="87"/>
                    <a:pt x="20" y="87"/>
                  </a:cubicBezTo>
                  <a:cubicBezTo>
                    <a:pt x="19" y="81"/>
                    <a:pt x="18" y="74"/>
                    <a:pt x="19" y="68"/>
                  </a:cubicBezTo>
                  <a:cubicBezTo>
                    <a:pt x="0" y="53"/>
                    <a:pt x="0" y="53"/>
                    <a:pt x="0" y="53"/>
                  </a:cubicBezTo>
                  <a:cubicBezTo>
                    <a:pt x="15" y="26"/>
                    <a:pt x="15" y="26"/>
                    <a:pt x="15" y="26"/>
                  </a:cubicBezTo>
                  <a:cubicBezTo>
                    <a:pt x="38" y="34"/>
                    <a:pt x="38" y="34"/>
                    <a:pt x="38" y="34"/>
                  </a:cubicBezTo>
                </a:path>
              </a:pathLst>
            </a:custGeom>
            <a:solidFill>
              <a:srgbClr val="1AB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2" name="ísļîde"/>
            <p:cNvSpPr/>
            <p:nvPr/>
          </p:nvSpPr>
          <p:spPr bwMode="auto">
            <a:xfrm>
              <a:off x="7932738" y="2641600"/>
              <a:ext cx="139700" cy="125413"/>
            </a:xfrm>
            <a:custGeom>
              <a:avLst/>
              <a:gdLst>
                <a:gd name="T0" fmla="*/ 48 w 97"/>
                <a:gd name="T1" fmla="*/ 70 h 87"/>
                <a:gd name="T2" fmla="*/ 35 w 97"/>
                <a:gd name="T3" fmla="*/ 67 h 87"/>
                <a:gd name="T4" fmla="*/ 25 w 97"/>
                <a:gd name="T5" fmla="*/ 30 h 87"/>
                <a:gd name="T6" fmla="*/ 49 w 97"/>
                <a:gd name="T7" fmla="*/ 17 h 87"/>
                <a:gd name="T8" fmla="*/ 61 w 97"/>
                <a:gd name="T9" fmla="*/ 20 h 87"/>
                <a:gd name="T10" fmla="*/ 72 w 97"/>
                <a:gd name="T11" fmla="*/ 56 h 87"/>
                <a:gd name="T12" fmla="*/ 48 w 97"/>
                <a:gd name="T13" fmla="*/ 70 h 87"/>
                <a:gd name="T14" fmla="*/ 48 w 97"/>
                <a:gd name="T15" fmla="*/ 0 h 87"/>
                <a:gd name="T16" fmla="*/ 19 w 97"/>
                <a:gd name="T17" fmla="*/ 11 h 87"/>
                <a:gd name="T18" fmla="*/ 16 w 97"/>
                <a:gd name="T19" fmla="*/ 73 h 87"/>
                <a:gd name="T20" fmla="*/ 48 w 97"/>
                <a:gd name="T21" fmla="*/ 87 h 87"/>
                <a:gd name="T22" fmla="*/ 78 w 97"/>
                <a:gd name="T23" fmla="*/ 75 h 87"/>
                <a:gd name="T24" fmla="*/ 80 w 97"/>
                <a:gd name="T25" fmla="*/ 14 h 87"/>
                <a:gd name="T26" fmla="*/ 48 w 97"/>
                <a:gd name="T2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7">
                  <a:moveTo>
                    <a:pt x="48" y="70"/>
                  </a:moveTo>
                  <a:cubicBezTo>
                    <a:pt x="44" y="70"/>
                    <a:pt x="40" y="69"/>
                    <a:pt x="35" y="67"/>
                  </a:cubicBezTo>
                  <a:cubicBezTo>
                    <a:pt x="23" y="59"/>
                    <a:pt x="18" y="43"/>
                    <a:pt x="25" y="30"/>
                  </a:cubicBezTo>
                  <a:cubicBezTo>
                    <a:pt x="30" y="22"/>
                    <a:pt x="39" y="17"/>
                    <a:pt x="49" y="17"/>
                  </a:cubicBezTo>
                  <a:cubicBezTo>
                    <a:pt x="53" y="17"/>
                    <a:pt x="57" y="18"/>
                    <a:pt x="61" y="20"/>
                  </a:cubicBezTo>
                  <a:cubicBezTo>
                    <a:pt x="74" y="27"/>
                    <a:pt x="79" y="44"/>
                    <a:pt x="72" y="56"/>
                  </a:cubicBezTo>
                  <a:cubicBezTo>
                    <a:pt x="67" y="65"/>
                    <a:pt x="58" y="70"/>
                    <a:pt x="48" y="70"/>
                  </a:cubicBezTo>
                  <a:moveTo>
                    <a:pt x="48" y="0"/>
                  </a:moveTo>
                  <a:cubicBezTo>
                    <a:pt x="38" y="0"/>
                    <a:pt x="27" y="4"/>
                    <a:pt x="19" y="11"/>
                  </a:cubicBezTo>
                  <a:cubicBezTo>
                    <a:pt x="1" y="28"/>
                    <a:pt x="0" y="55"/>
                    <a:pt x="16" y="73"/>
                  </a:cubicBezTo>
                  <a:cubicBezTo>
                    <a:pt x="25" y="82"/>
                    <a:pt x="37" y="87"/>
                    <a:pt x="48" y="87"/>
                  </a:cubicBezTo>
                  <a:cubicBezTo>
                    <a:pt x="59" y="87"/>
                    <a:pt x="70" y="83"/>
                    <a:pt x="78" y="75"/>
                  </a:cubicBezTo>
                  <a:cubicBezTo>
                    <a:pt x="96" y="59"/>
                    <a:pt x="97" y="31"/>
                    <a:pt x="80" y="14"/>
                  </a:cubicBezTo>
                  <a:cubicBezTo>
                    <a:pt x="72" y="4"/>
                    <a:pt x="60" y="0"/>
                    <a:pt x="48" y="0"/>
                  </a:cubicBezTo>
                </a:path>
              </a:pathLst>
            </a:custGeom>
            <a:solidFill>
              <a:srgbClr val="0D5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3" name="ïṥľîḓe"/>
            <p:cNvSpPr/>
            <p:nvPr/>
          </p:nvSpPr>
          <p:spPr bwMode="auto">
            <a:xfrm>
              <a:off x="7958138" y="2667000"/>
              <a:ext cx="88900" cy="76200"/>
            </a:xfrm>
            <a:custGeom>
              <a:avLst/>
              <a:gdLst>
                <a:gd name="T0" fmla="*/ 31 w 61"/>
                <a:gd name="T1" fmla="*/ 0 h 53"/>
                <a:gd name="T2" fmla="*/ 7 w 61"/>
                <a:gd name="T3" fmla="*/ 13 h 53"/>
                <a:gd name="T4" fmla="*/ 17 w 61"/>
                <a:gd name="T5" fmla="*/ 50 h 53"/>
                <a:gd name="T6" fmla="*/ 30 w 61"/>
                <a:gd name="T7" fmla="*/ 53 h 53"/>
                <a:gd name="T8" fmla="*/ 54 w 61"/>
                <a:gd name="T9" fmla="*/ 39 h 53"/>
                <a:gd name="T10" fmla="*/ 43 w 61"/>
                <a:gd name="T11" fmla="*/ 3 h 53"/>
                <a:gd name="T12" fmla="*/ 31 w 61"/>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31" y="0"/>
                  </a:moveTo>
                  <a:cubicBezTo>
                    <a:pt x="21" y="0"/>
                    <a:pt x="12" y="5"/>
                    <a:pt x="7" y="13"/>
                  </a:cubicBezTo>
                  <a:cubicBezTo>
                    <a:pt x="0" y="26"/>
                    <a:pt x="5" y="42"/>
                    <a:pt x="17" y="50"/>
                  </a:cubicBezTo>
                  <a:cubicBezTo>
                    <a:pt x="22" y="52"/>
                    <a:pt x="26" y="53"/>
                    <a:pt x="30" y="53"/>
                  </a:cubicBezTo>
                  <a:cubicBezTo>
                    <a:pt x="40" y="53"/>
                    <a:pt x="49" y="48"/>
                    <a:pt x="54" y="39"/>
                  </a:cubicBezTo>
                  <a:cubicBezTo>
                    <a:pt x="61" y="27"/>
                    <a:pt x="56" y="10"/>
                    <a:pt x="43" y="3"/>
                  </a:cubicBezTo>
                  <a:cubicBezTo>
                    <a:pt x="39" y="1"/>
                    <a:pt x="35" y="0"/>
                    <a:pt x="31" y="0"/>
                  </a:cubicBezTo>
                </a:path>
              </a:pathLst>
            </a:custGeom>
            <a:solidFill>
              <a:srgbClr val="86AF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4" name="íşḻïḓê"/>
            <p:cNvSpPr/>
            <p:nvPr/>
          </p:nvSpPr>
          <p:spPr bwMode="auto">
            <a:xfrm>
              <a:off x="3246438" y="4119563"/>
              <a:ext cx="1165225" cy="598488"/>
            </a:xfrm>
            <a:custGeom>
              <a:avLst/>
              <a:gdLst>
                <a:gd name="T0" fmla="*/ 599 w 807"/>
                <a:gd name="T1" fmla="*/ 283 h 415"/>
                <a:gd name="T2" fmla="*/ 546 w 807"/>
                <a:gd name="T3" fmla="*/ 0 h 415"/>
                <a:gd name="T4" fmla="*/ 403 w 807"/>
                <a:gd name="T5" fmla="*/ 0 h 415"/>
                <a:gd name="T6" fmla="*/ 260 w 807"/>
                <a:gd name="T7" fmla="*/ 0 h 415"/>
                <a:gd name="T8" fmla="*/ 208 w 807"/>
                <a:gd name="T9" fmla="*/ 283 h 415"/>
                <a:gd name="T10" fmla="*/ 0 w 807"/>
                <a:gd name="T11" fmla="*/ 368 h 415"/>
                <a:gd name="T12" fmla="*/ 0 w 807"/>
                <a:gd name="T13" fmla="*/ 415 h 415"/>
                <a:gd name="T14" fmla="*/ 403 w 807"/>
                <a:gd name="T15" fmla="*/ 415 h 415"/>
                <a:gd name="T16" fmla="*/ 807 w 807"/>
                <a:gd name="T17" fmla="*/ 415 h 415"/>
                <a:gd name="T18" fmla="*/ 807 w 807"/>
                <a:gd name="T19" fmla="*/ 368 h 415"/>
                <a:gd name="T20" fmla="*/ 599 w 807"/>
                <a:gd name="T21"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7" h="415">
                  <a:moveTo>
                    <a:pt x="599" y="283"/>
                  </a:moveTo>
                  <a:cubicBezTo>
                    <a:pt x="503" y="198"/>
                    <a:pt x="546" y="0"/>
                    <a:pt x="546" y="0"/>
                  </a:cubicBezTo>
                  <a:cubicBezTo>
                    <a:pt x="403" y="0"/>
                    <a:pt x="403" y="0"/>
                    <a:pt x="403" y="0"/>
                  </a:cubicBezTo>
                  <a:cubicBezTo>
                    <a:pt x="260" y="0"/>
                    <a:pt x="260" y="0"/>
                    <a:pt x="260" y="0"/>
                  </a:cubicBezTo>
                  <a:cubicBezTo>
                    <a:pt x="260" y="0"/>
                    <a:pt x="304" y="198"/>
                    <a:pt x="208" y="283"/>
                  </a:cubicBezTo>
                  <a:cubicBezTo>
                    <a:pt x="112" y="368"/>
                    <a:pt x="0" y="368"/>
                    <a:pt x="0" y="368"/>
                  </a:cubicBezTo>
                  <a:cubicBezTo>
                    <a:pt x="0" y="415"/>
                    <a:pt x="0" y="415"/>
                    <a:pt x="0" y="415"/>
                  </a:cubicBezTo>
                  <a:cubicBezTo>
                    <a:pt x="403" y="415"/>
                    <a:pt x="403" y="415"/>
                    <a:pt x="403" y="415"/>
                  </a:cubicBezTo>
                  <a:cubicBezTo>
                    <a:pt x="807" y="415"/>
                    <a:pt x="807" y="415"/>
                    <a:pt x="807" y="415"/>
                  </a:cubicBezTo>
                  <a:cubicBezTo>
                    <a:pt x="807" y="368"/>
                    <a:pt x="807" y="368"/>
                    <a:pt x="807" y="368"/>
                  </a:cubicBezTo>
                  <a:cubicBezTo>
                    <a:pt x="807" y="368"/>
                    <a:pt x="695" y="368"/>
                    <a:pt x="599" y="283"/>
                  </a:cubicBezTo>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5" name="ísľiḑè"/>
            <p:cNvSpPr/>
            <p:nvPr/>
          </p:nvSpPr>
          <p:spPr bwMode="auto">
            <a:xfrm>
              <a:off x="3246438" y="4649788"/>
              <a:ext cx="1165225" cy="68263"/>
            </a:xfrm>
            <a:custGeom>
              <a:avLst/>
              <a:gdLst>
                <a:gd name="T0" fmla="*/ 734 w 734"/>
                <a:gd name="T1" fmla="*/ 0 h 43"/>
                <a:gd name="T2" fmla="*/ 0 w 734"/>
                <a:gd name="T3" fmla="*/ 0 h 43"/>
                <a:gd name="T4" fmla="*/ 0 w 734"/>
                <a:gd name="T5" fmla="*/ 0 h 43"/>
                <a:gd name="T6" fmla="*/ 0 w 734"/>
                <a:gd name="T7" fmla="*/ 43 h 43"/>
                <a:gd name="T8" fmla="*/ 734 w 734"/>
                <a:gd name="T9" fmla="*/ 43 h 43"/>
                <a:gd name="T10" fmla="*/ 734 w 734"/>
                <a:gd name="T11" fmla="*/ 0 h 43"/>
                <a:gd name="T12" fmla="*/ 734 w 73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734" h="43">
                  <a:moveTo>
                    <a:pt x="734" y="0"/>
                  </a:moveTo>
                  <a:lnTo>
                    <a:pt x="0" y="0"/>
                  </a:lnTo>
                  <a:lnTo>
                    <a:pt x="0" y="0"/>
                  </a:lnTo>
                  <a:lnTo>
                    <a:pt x="0" y="43"/>
                  </a:lnTo>
                  <a:lnTo>
                    <a:pt x="734" y="43"/>
                  </a:lnTo>
                  <a:lnTo>
                    <a:pt x="734" y="0"/>
                  </a:lnTo>
                  <a:lnTo>
                    <a:pt x="734"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6" name="îś1îḍê"/>
            <p:cNvSpPr/>
            <p:nvPr/>
          </p:nvSpPr>
          <p:spPr bwMode="auto">
            <a:xfrm>
              <a:off x="3246438" y="4649788"/>
              <a:ext cx="1165225" cy="68263"/>
            </a:xfrm>
            <a:custGeom>
              <a:avLst/>
              <a:gdLst>
                <a:gd name="T0" fmla="*/ 734 w 734"/>
                <a:gd name="T1" fmla="*/ 0 h 43"/>
                <a:gd name="T2" fmla="*/ 0 w 734"/>
                <a:gd name="T3" fmla="*/ 0 h 43"/>
                <a:gd name="T4" fmla="*/ 0 w 734"/>
                <a:gd name="T5" fmla="*/ 0 h 43"/>
                <a:gd name="T6" fmla="*/ 0 w 734"/>
                <a:gd name="T7" fmla="*/ 43 h 43"/>
                <a:gd name="T8" fmla="*/ 734 w 734"/>
                <a:gd name="T9" fmla="*/ 43 h 43"/>
                <a:gd name="T10" fmla="*/ 734 w 734"/>
                <a:gd name="T11" fmla="*/ 0 h 43"/>
                <a:gd name="T12" fmla="*/ 734 w 73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734" h="43">
                  <a:moveTo>
                    <a:pt x="734" y="0"/>
                  </a:moveTo>
                  <a:lnTo>
                    <a:pt x="0" y="0"/>
                  </a:lnTo>
                  <a:lnTo>
                    <a:pt x="0" y="0"/>
                  </a:lnTo>
                  <a:lnTo>
                    <a:pt x="0" y="43"/>
                  </a:lnTo>
                  <a:lnTo>
                    <a:pt x="734" y="43"/>
                  </a:lnTo>
                  <a:lnTo>
                    <a:pt x="734" y="0"/>
                  </a:lnTo>
                  <a:lnTo>
                    <a:pt x="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7" name="ïṧḷïdê"/>
            <p:cNvSpPr/>
            <p:nvPr/>
          </p:nvSpPr>
          <p:spPr bwMode="auto">
            <a:xfrm>
              <a:off x="2289175" y="2257425"/>
              <a:ext cx="3079750" cy="1862138"/>
            </a:xfrm>
            <a:custGeom>
              <a:avLst/>
              <a:gdLst>
                <a:gd name="T0" fmla="*/ 2133 w 2133"/>
                <a:gd name="T1" fmla="*/ 1165 h 1292"/>
                <a:gd name="T2" fmla="*/ 2006 w 2133"/>
                <a:gd name="T3" fmla="*/ 1292 h 1292"/>
                <a:gd name="T4" fmla="*/ 127 w 2133"/>
                <a:gd name="T5" fmla="*/ 1292 h 1292"/>
                <a:gd name="T6" fmla="*/ 0 w 2133"/>
                <a:gd name="T7" fmla="*/ 1165 h 1292"/>
                <a:gd name="T8" fmla="*/ 0 w 2133"/>
                <a:gd name="T9" fmla="*/ 127 h 1292"/>
                <a:gd name="T10" fmla="*/ 127 w 2133"/>
                <a:gd name="T11" fmla="*/ 0 h 1292"/>
                <a:gd name="T12" fmla="*/ 2006 w 2133"/>
                <a:gd name="T13" fmla="*/ 0 h 1292"/>
                <a:gd name="T14" fmla="*/ 2133 w 2133"/>
                <a:gd name="T15" fmla="*/ 127 h 1292"/>
                <a:gd name="T16" fmla="*/ 2133 w 2133"/>
                <a:gd name="T17" fmla="*/ 1165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3" h="1292">
                  <a:moveTo>
                    <a:pt x="2133" y="1165"/>
                  </a:moveTo>
                  <a:cubicBezTo>
                    <a:pt x="2133" y="1235"/>
                    <a:pt x="2076" y="1292"/>
                    <a:pt x="2006" y="1292"/>
                  </a:cubicBezTo>
                  <a:cubicBezTo>
                    <a:pt x="127" y="1292"/>
                    <a:pt x="127" y="1292"/>
                    <a:pt x="127" y="1292"/>
                  </a:cubicBezTo>
                  <a:cubicBezTo>
                    <a:pt x="57" y="1292"/>
                    <a:pt x="0" y="1235"/>
                    <a:pt x="0" y="1165"/>
                  </a:cubicBezTo>
                  <a:cubicBezTo>
                    <a:pt x="0" y="127"/>
                    <a:pt x="0" y="127"/>
                    <a:pt x="0" y="127"/>
                  </a:cubicBezTo>
                  <a:cubicBezTo>
                    <a:pt x="0" y="57"/>
                    <a:pt x="57" y="0"/>
                    <a:pt x="127" y="0"/>
                  </a:cubicBezTo>
                  <a:cubicBezTo>
                    <a:pt x="2006" y="0"/>
                    <a:pt x="2006" y="0"/>
                    <a:pt x="2006" y="0"/>
                  </a:cubicBezTo>
                  <a:cubicBezTo>
                    <a:pt x="2076" y="0"/>
                    <a:pt x="2133" y="57"/>
                    <a:pt x="2133" y="127"/>
                  </a:cubicBezTo>
                  <a:lnTo>
                    <a:pt x="2133" y="116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8" name="íṡlidê"/>
            <p:cNvSpPr/>
            <p:nvPr/>
          </p:nvSpPr>
          <p:spPr bwMode="auto">
            <a:xfrm>
              <a:off x="2289175" y="2316163"/>
              <a:ext cx="3079750" cy="1717675"/>
            </a:xfrm>
            <a:custGeom>
              <a:avLst/>
              <a:gdLst>
                <a:gd name="T0" fmla="*/ 0 w 2133"/>
                <a:gd name="T1" fmla="*/ 86 h 1191"/>
                <a:gd name="T2" fmla="*/ 0 w 2133"/>
                <a:gd name="T3" fmla="*/ 1124 h 1191"/>
                <a:gd name="T4" fmla="*/ 19 w 2133"/>
                <a:gd name="T5" fmla="*/ 1191 h 1191"/>
                <a:gd name="T6" fmla="*/ 2114 w 2133"/>
                <a:gd name="T7" fmla="*/ 1191 h 1191"/>
                <a:gd name="T8" fmla="*/ 2133 w 2133"/>
                <a:gd name="T9" fmla="*/ 1124 h 1191"/>
                <a:gd name="T10" fmla="*/ 2133 w 2133"/>
                <a:gd name="T11" fmla="*/ 86 h 1191"/>
                <a:gd name="T12" fmla="*/ 2100 w 2133"/>
                <a:gd name="T13" fmla="*/ 0 h 1191"/>
                <a:gd name="T14" fmla="*/ 33 w 2133"/>
                <a:gd name="T15" fmla="*/ 0 h 1191"/>
                <a:gd name="T16" fmla="*/ 0 w 2133"/>
                <a:gd name="T17" fmla="*/ 8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3" h="1191">
                  <a:moveTo>
                    <a:pt x="0" y="86"/>
                  </a:moveTo>
                  <a:cubicBezTo>
                    <a:pt x="0" y="1124"/>
                    <a:pt x="0" y="1124"/>
                    <a:pt x="0" y="1124"/>
                  </a:cubicBezTo>
                  <a:cubicBezTo>
                    <a:pt x="0" y="1149"/>
                    <a:pt x="7" y="1172"/>
                    <a:pt x="19" y="1191"/>
                  </a:cubicBezTo>
                  <a:cubicBezTo>
                    <a:pt x="2114" y="1191"/>
                    <a:pt x="2114" y="1191"/>
                    <a:pt x="2114" y="1191"/>
                  </a:cubicBezTo>
                  <a:cubicBezTo>
                    <a:pt x="2126" y="1172"/>
                    <a:pt x="2133" y="1149"/>
                    <a:pt x="2133" y="1124"/>
                  </a:cubicBezTo>
                  <a:cubicBezTo>
                    <a:pt x="2133" y="86"/>
                    <a:pt x="2133" y="86"/>
                    <a:pt x="2133" y="86"/>
                  </a:cubicBezTo>
                  <a:cubicBezTo>
                    <a:pt x="2133" y="53"/>
                    <a:pt x="2120" y="23"/>
                    <a:pt x="2100" y="0"/>
                  </a:cubicBezTo>
                  <a:cubicBezTo>
                    <a:pt x="33" y="0"/>
                    <a:pt x="33" y="0"/>
                    <a:pt x="33" y="0"/>
                  </a:cubicBezTo>
                  <a:cubicBezTo>
                    <a:pt x="12" y="23"/>
                    <a:pt x="0" y="53"/>
                    <a:pt x="0" y="86"/>
                  </a:cubicBezTo>
                  <a:close/>
                </a:path>
              </a:pathLst>
            </a:custGeom>
            <a:solidFill>
              <a:srgbClr val="223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49" name="îşľíḑe"/>
            <p:cNvSpPr/>
            <p:nvPr/>
          </p:nvSpPr>
          <p:spPr bwMode="auto">
            <a:xfrm>
              <a:off x="2420938" y="2378075"/>
              <a:ext cx="2814638" cy="1592263"/>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0" name="í$ļïďe"/>
            <p:cNvSpPr/>
            <p:nvPr/>
          </p:nvSpPr>
          <p:spPr bwMode="auto">
            <a:xfrm>
              <a:off x="2700338" y="3397250"/>
              <a:ext cx="300038" cy="573088"/>
            </a:xfrm>
            <a:prstGeom prst="rect">
              <a:avLst/>
            </a:prstGeom>
            <a:solidFill>
              <a:srgbClr val="9AC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1" name="îṡļiďê"/>
            <p:cNvSpPr/>
            <p:nvPr/>
          </p:nvSpPr>
          <p:spPr bwMode="auto">
            <a:xfrm>
              <a:off x="3209925" y="3224213"/>
              <a:ext cx="300038" cy="746125"/>
            </a:xfrm>
            <a:prstGeom prst="rect">
              <a:avLst/>
            </a:prstGeom>
            <a:solidFill>
              <a:srgbClr val="C3D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2" name="iś1íďê"/>
            <p:cNvSpPr/>
            <p:nvPr/>
          </p:nvSpPr>
          <p:spPr bwMode="auto">
            <a:xfrm>
              <a:off x="3724275" y="2860675"/>
              <a:ext cx="300038" cy="1109663"/>
            </a:xfrm>
            <a:prstGeom prst="rect">
              <a:avLst/>
            </a:prstGeom>
            <a:solidFill>
              <a:srgbClr val="DFC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3" name="íŝḻïḑè"/>
            <p:cNvSpPr/>
            <p:nvPr/>
          </p:nvSpPr>
          <p:spPr bwMode="auto">
            <a:xfrm>
              <a:off x="4260850" y="2670175"/>
              <a:ext cx="301625" cy="1300163"/>
            </a:xfrm>
            <a:prstGeom prst="rect">
              <a:avLst/>
            </a:prstGeom>
            <a:solidFill>
              <a:srgbClr val="E8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4" name="îś1íḍé"/>
            <p:cNvSpPr/>
            <p:nvPr/>
          </p:nvSpPr>
          <p:spPr bwMode="auto">
            <a:xfrm>
              <a:off x="4773613" y="2468563"/>
              <a:ext cx="301625" cy="1474788"/>
            </a:xfrm>
            <a:prstGeom prst="rect">
              <a:avLst/>
            </a:prstGeom>
            <a:solidFill>
              <a:srgbClr val="E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5" name="iṡḷïḍè"/>
            <p:cNvSpPr/>
            <p:nvPr/>
          </p:nvSpPr>
          <p:spPr bwMode="auto">
            <a:xfrm>
              <a:off x="2593975" y="2449513"/>
              <a:ext cx="2492375" cy="1176338"/>
            </a:xfrm>
            <a:custGeom>
              <a:avLst/>
              <a:gdLst>
                <a:gd name="T0" fmla="*/ 17 w 1570"/>
                <a:gd name="T1" fmla="*/ 741 h 741"/>
                <a:gd name="T2" fmla="*/ 0 w 1570"/>
                <a:gd name="T3" fmla="*/ 719 h 741"/>
                <a:gd name="T4" fmla="*/ 550 w 1570"/>
                <a:gd name="T5" fmla="*/ 307 h 741"/>
                <a:gd name="T6" fmla="*/ 1140 w 1570"/>
                <a:gd name="T7" fmla="*/ 245 h 741"/>
                <a:gd name="T8" fmla="*/ 1555 w 1570"/>
                <a:gd name="T9" fmla="*/ 0 h 741"/>
                <a:gd name="T10" fmla="*/ 1570 w 1570"/>
                <a:gd name="T11" fmla="*/ 25 h 741"/>
                <a:gd name="T12" fmla="*/ 1149 w 1570"/>
                <a:gd name="T13" fmla="*/ 273 h 741"/>
                <a:gd name="T14" fmla="*/ 561 w 1570"/>
                <a:gd name="T15" fmla="*/ 335 h 741"/>
                <a:gd name="T16" fmla="*/ 17 w 1570"/>
                <a:gd name="T17"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0" h="741">
                  <a:moveTo>
                    <a:pt x="17" y="741"/>
                  </a:moveTo>
                  <a:lnTo>
                    <a:pt x="0" y="719"/>
                  </a:lnTo>
                  <a:lnTo>
                    <a:pt x="550" y="307"/>
                  </a:lnTo>
                  <a:lnTo>
                    <a:pt x="1140" y="245"/>
                  </a:lnTo>
                  <a:lnTo>
                    <a:pt x="1555" y="0"/>
                  </a:lnTo>
                  <a:lnTo>
                    <a:pt x="1570" y="25"/>
                  </a:lnTo>
                  <a:lnTo>
                    <a:pt x="1149" y="273"/>
                  </a:lnTo>
                  <a:lnTo>
                    <a:pt x="561" y="335"/>
                  </a:lnTo>
                  <a:lnTo>
                    <a:pt x="17" y="741"/>
                  </a:lnTo>
                  <a:close/>
                </a:path>
              </a:pathLst>
            </a:custGeom>
            <a:solidFill>
              <a:srgbClr val="3449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6" name="íSḻîḋé"/>
            <p:cNvSpPr/>
            <p:nvPr/>
          </p:nvSpPr>
          <p:spPr bwMode="auto">
            <a:xfrm>
              <a:off x="2533650" y="3532188"/>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7" name="ísľíďê"/>
            <p:cNvSpPr/>
            <p:nvPr/>
          </p:nvSpPr>
          <p:spPr bwMode="auto">
            <a:xfrm>
              <a:off x="3400425" y="2882900"/>
              <a:ext cx="150813" cy="149225"/>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8" name="ï$1ídê"/>
            <p:cNvSpPr/>
            <p:nvPr/>
          </p:nvSpPr>
          <p:spPr bwMode="auto">
            <a:xfrm>
              <a:off x="4337050" y="2786063"/>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59" name="iṡļidé"/>
            <p:cNvSpPr/>
            <p:nvPr/>
          </p:nvSpPr>
          <p:spPr bwMode="auto">
            <a:xfrm>
              <a:off x="5000625" y="2393950"/>
              <a:ext cx="149225" cy="150813"/>
            </a:xfrm>
            <a:prstGeom prst="ellipse">
              <a:avLst/>
            </a:prstGeom>
            <a:solidFill>
              <a:srgbClr val="0CC1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0" name="ïsḻïdé"/>
            <p:cNvSpPr/>
            <p:nvPr/>
          </p:nvSpPr>
          <p:spPr bwMode="auto">
            <a:xfrm>
              <a:off x="5519738" y="3916363"/>
              <a:ext cx="973138" cy="758825"/>
            </a:xfrm>
            <a:custGeom>
              <a:avLst/>
              <a:gdLst>
                <a:gd name="T0" fmla="*/ 0 w 613"/>
                <a:gd name="T1" fmla="*/ 350 h 478"/>
                <a:gd name="T2" fmla="*/ 27 w 613"/>
                <a:gd name="T3" fmla="*/ 117 h 478"/>
                <a:gd name="T4" fmla="*/ 599 w 613"/>
                <a:gd name="T5" fmla="*/ 0 h 478"/>
                <a:gd name="T6" fmla="*/ 589 w 613"/>
                <a:gd name="T7" fmla="*/ 182 h 478"/>
                <a:gd name="T8" fmla="*/ 613 w 613"/>
                <a:gd name="T9" fmla="*/ 333 h 478"/>
                <a:gd name="T10" fmla="*/ 530 w 613"/>
                <a:gd name="T11" fmla="*/ 410 h 478"/>
                <a:gd name="T12" fmla="*/ 348 w 613"/>
                <a:gd name="T13" fmla="*/ 478 h 478"/>
                <a:gd name="T14" fmla="*/ 91 w 613"/>
                <a:gd name="T15" fmla="*/ 419 h 478"/>
                <a:gd name="T16" fmla="*/ 0 w 613"/>
                <a:gd name="T17" fmla="*/ 3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78">
                  <a:moveTo>
                    <a:pt x="0" y="350"/>
                  </a:moveTo>
                  <a:lnTo>
                    <a:pt x="27" y="117"/>
                  </a:lnTo>
                  <a:lnTo>
                    <a:pt x="599" y="0"/>
                  </a:lnTo>
                  <a:lnTo>
                    <a:pt x="589" y="182"/>
                  </a:lnTo>
                  <a:lnTo>
                    <a:pt x="613" y="333"/>
                  </a:lnTo>
                  <a:lnTo>
                    <a:pt x="530" y="410"/>
                  </a:lnTo>
                  <a:lnTo>
                    <a:pt x="348" y="478"/>
                  </a:lnTo>
                  <a:lnTo>
                    <a:pt x="91" y="419"/>
                  </a:lnTo>
                  <a:lnTo>
                    <a:pt x="0" y="350"/>
                  </a:lnTo>
                  <a:close/>
                </a:path>
              </a:pathLst>
            </a:custGeom>
            <a:solidFill>
              <a:srgbClr val="F6B9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1" name="i$ḻïdê"/>
            <p:cNvSpPr/>
            <p:nvPr/>
          </p:nvSpPr>
          <p:spPr bwMode="auto">
            <a:xfrm>
              <a:off x="5519738" y="3916363"/>
              <a:ext cx="973138" cy="758825"/>
            </a:xfrm>
            <a:custGeom>
              <a:avLst/>
              <a:gdLst>
                <a:gd name="T0" fmla="*/ 0 w 613"/>
                <a:gd name="T1" fmla="*/ 350 h 478"/>
                <a:gd name="T2" fmla="*/ 27 w 613"/>
                <a:gd name="T3" fmla="*/ 117 h 478"/>
                <a:gd name="T4" fmla="*/ 599 w 613"/>
                <a:gd name="T5" fmla="*/ 0 h 478"/>
                <a:gd name="T6" fmla="*/ 589 w 613"/>
                <a:gd name="T7" fmla="*/ 182 h 478"/>
                <a:gd name="T8" fmla="*/ 613 w 613"/>
                <a:gd name="T9" fmla="*/ 333 h 478"/>
                <a:gd name="T10" fmla="*/ 530 w 613"/>
                <a:gd name="T11" fmla="*/ 410 h 478"/>
                <a:gd name="T12" fmla="*/ 348 w 613"/>
                <a:gd name="T13" fmla="*/ 478 h 478"/>
                <a:gd name="T14" fmla="*/ 91 w 613"/>
                <a:gd name="T15" fmla="*/ 419 h 478"/>
                <a:gd name="T16" fmla="*/ 0 w 613"/>
                <a:gd name="T17" fmla="*/ 3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78">
                  <a:moveTo>
                    <a:pt x="0" y="350"/>
                  </a:moveTo>
                  <a:lnTo>
                    <a:pt x="27" y="117"/>
                  </a:lnTo>
                  <a:lnTo>
                    <a:pt x="599" y="0"/>
                  </a:lnTo>
                  <a:lnTo>
                    <a:pt x="589" y="182"/>
                  </a:lnTo>
                  <a:lnTo>
                    <a:pt x="613" y="333"/>
                  </a:lnTo>
                  <a:lnTo>
                    <a:pt x="530" y="410"/>
                  </a:lnTo>
                  <a:lnTo>
                    <a:pt x="348" y="478"/>
                  </a:lnTo>
                  <a:lnTo>
                    <a:pt x="91" y="419"/>
                  </a:lnTo>
                  <a:lnTo>
                    <a:pt x="0" y="3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2" name="ïṣľíḍé"/>
            <p:cNvSpPr/>
            <p:nvPr/>
          </p:nvSpPr>
          <p:spPr bwMode="auto">
            <a:xfrm>
              <a:off x="5360988" y="4295775"/>
              <a:ext cx="1306513" cy="666750"/>
            </a:xfrm>
            <a:custGeom>
              <a:avLst/>
              <a:gdLst>
                <a:gd name="T0" fmla="*/ 25 w 905"/>
                <a:gd name="T1" fmla="*/ 104 h 463"/>
                <a:gd name="T2" fmla="*/ 124 w 905"/>
                <a:gd name="T3" fmla="*/ 0 h 463"/>
                <a:gd name="T4" fmla="*/ 461 w 905"/>
                <a:gd name="T5" fmla="*/ 227 h 463"/>
                <a:gd name="T6" fmla="*/ 770 w 905"/>
                <a:gd name="T7" fmla="*/ 11 h 463"/>
                <a:gd name="T8" fmla="*/ 896 w 905"/>
                <a:gd name="T9" fmla="*/ 104 h 463"/>
                <a:gd name="T10" fmla="*/ 905 w 905"/>
                <a:gd name="T11" fmla="*/ 338 h 463"/>
                <a:gd name="T12" fmla="*/ 345 w 905"/>
                <a:gd name="T13" fmla="*/ 445 h 463"/>
                <a:gd name="T14" fmla="*/ 0 w 905"/>
                <a:gd name="T15" fmla="*/ 300 h 463"/>
                <a:gd name="T16" fmla="*/ 25 w 905"/>
                <a:gd name="T17" fmla="*/ 10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463">
                  <a:moveTo>
                    <a:pt x="25" y="104"/>
                  </a:moveTo>
                  <a:cubicBezTo>
                    <a:pt x="124" y="0"/>
                    <a:pt x="124" y="0"/>
                    <a:pt x="124" y="0"/>
                  </a:cubicBezTo>
                  <a:cubicBezTo>
                    <a:pt x="124" y="0"/>
                    <a:pt x="221" y="242"/>
                    <a:pt x="461" y="227"/>
                  </a:cubicBezTo>
                  <a:cubicBezTo>
                    <a:pt x="700" y="213"/>
                    <a:pt x="770" y="11"/>
                    <a:pt x="770" y="11"/>
                  </a:cubicBezTo>
                  <a:cubicBezTo>
                    <a:pt x="896" y="104"/>
                    <a:pt x="896" y="104"/>
                    <a:pt x="896" y="104"/>
                  </a:cubicBezTo>
                  <a:cubicBezTo>
                    <a:pt x="905" y="338"/>
                    <a:pt x="905" y="338"/>
                    <a:pt x="905" y="338"/>
                  </a:cubicBezTo>
                  <a:cubicBezTo>
                    <a:pt x="905" y="338"/>
                    <a:pt x="421" y="463"/>
                    <a:pt x="345" y="445"/>
                  </a:cubicBezTo>
                  <a:cubicBezTo>
                    <a:pt x="268" y="427"/>
                    <a:pt x="0" y="300"/>
                    <a:pt x="0" y="300"/>
                  </a:cubicBezTo>
                  <a:cubicBezTo>
                    <a:pt x="25" y="104"/>
                    <a:pt x="25" y="104"/>
                    <a:pt x="25" y="104"/>
                  </a:cubicBezTo>
                </a:path>
              </a:pathLst>
            </a:custGeom>
            <a:solidFill>
              <a:srgbClr val="EFB7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3" name="ï$líḑe"/>
            <p:cNvSpPr/>
            <p:nvPr/>
          </p:nvSpPr>
          <p:spPr bwMode="auto">
            <a:xfrm>
              <a:off x="4141788" y="4445000"/>
              <a:ext cx="3768725" cy="2414588"/>
            </a:xfrm>
            <a:custGeom>
              <a:avLst/>
              <a:gdLst>
                <a:gd name="T0" fmla="*/ 1741 w 2611"/>
                <a:gd name="T1" fmla="*/ 0 h 1675"/>
                <a:gd name="T2" fmla="*/ 1306 w 2611"/>
                <a:gd name="T3" fmla="*/ 250 h 1675"/>
                <a:gd name="T4" fmla="*/ 870 w 2611"/>
                <a:gd name="T5" fmla="*/ 0 h 1675"/>
                <a:gd name="T6" fmla="*/ 0 w 2611"/>
                <a:gd name="T7" fmla="*/ 968 h 1675"/>
                <a:gd name="T8" fmla="*/ 1306 w 2611"/>
                <a:gd name="T9" fmla="*/ 1675 h 1675"/>
                <a:gd name="T10" fmla="*/ 2611 w 2611"/>
                <a:gd name="T11" fmla="*/ 968 h 1675"/>
                <a:gd name="T12" fmla="*/ 1741 w 2611"/>
                <a:gd name="T13" fmla="*/ 0 h 1675"/>
              </a:gdLst>
              <a:ahLst/>
              <a:cxnLst>
                <a:cxn ang="0">
                  <a:pos x="T0" y="T1"/>
                </a:cxn>
                <a:cxn ang="0">
                  <a:pos x="T2" y="T3"/>
                </a:cxn>
                <a:cxn ang="0">
                  <a:pos x="T4" y="T5"/>
                </a:cxn>
                <a:cxn ang="0">
                  <a:pos x="T6" y="T7"/>
                </a:cxn>
                <a:cxn ang="0">
                  <a:pos x="T8" y="T9"/>
                </a:cxn>
                <a:cxn ang="0">
                  <a:pos x="T10" y="T11"/>
                </a:cxn>
                <a:cxn ang="0">
                  <a:pos x="T12" y="T13"/>
                </a:cxn>
              </a:cxnLst>
              <a:rect l="0" t="0" r="r" b="b"/>
              <a:pathLst>
                <a:path w="2611" h="1675">
                  <a:moveTo>
                    <a:pt x="1741" y="0"/>
                  </a:moveTo>
                  <a:cubicBezTo>
                    <a:pt x="1654" y="228"/>
                    <a:pt x="1306" y="250"/>
                    <a:pt x="1306" y="250"/>
                  </a:cubicBezTo>
                  <a:cubicBezTo>
                    <a:pt x="1306" y="250"/>
                    <a:pt x="957" y="228"/>
                    <a:pt x="870" y="0"/>
                  </a:cubicBezTo>
                  <a:cubicBezTo>
                    <a:pt x="870" y="0"/>
                    <a:pt x="65" y="196"/>
                    <a:pt x="0" y="968"/>
                  </a:cubicBezTo>
                  <a:cubicBezTo>
                    <a:pt x="0" y="968"/>
                    <a:pt x="326" y="1610"/>
                    <a:pt x="1306" y="1675"/>
                  </a:cubicBezTo>
                  <a:cubicBezTo>
                    <a:pt x="2285" y="1610"/>
                    <a:pt x="2611" y="968"/>
                    <a:pt x="2611" y="968"/>
                  </a:cubicBezTo>
                  <a:cubicBezTo>
                    <a:pt x="2546" y="196"/>
                    <a:pt x="1741" y="0"/>
                    <a:pt x="1741" y="0"/>
                  </a:cubicBezTo>
                </a:path>
              </a:pathLst>
            </a:custGeom>
            <a:solidFill>
              <a:srgbClr val="3383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4" name="îṥlïďe"/>
            <p:cNvSpPr/>
            <p:nvPr/>
          </p:nvSpPr>
          <p:spPr bwMode="auto">
            <a:xfrm>
              <a:off x="5068888" y="1990725"/>
              <a:ext cx="1914525" cy="2500313"/>
            </a:xfrm>
            <a:custGeom>
              <a:avLst/>
              <a:gdLst>
                <a:gd name="T0" fmla="*/ 1257 w 1327"/>
                <a:gd name="T1" fmla="*/ 337 h 1735"/>
                <a:gd name="T2" fmla="*/ 664 w 1327"/>
                <a:gd name="T3" fmla="*/ 0 h 1735"/>
                <a:gd name="T4" fmla="*/ 71 w 1327"/>
                <a:gd name="T5" fmla="*/ 337 h 1735"/>
                <a:gd name="T6" fmla="*/ 130 w 1327"/>
                <a:gd name="T7" fmla="*/ 1115 h 1735"/>
                <a:gd name="T8" fmla="*/ 664 w 1327"/>
                <a:gd name="T9" fmla="*/ 1735 h 1735"/>
                <a:gd name="T10" fmla="*/ 1197 w 1327"/>
                <a:gd name="T11" fmla="*/ 1115 h 1735"/>
                <a:gd name="T12" fmla="*/ 1257 w 1327"/>
                <a:gd name="T13" fmla="*/ 337 h 1735"/>
              </a:gdLst>
              <a:ahLst/>
              <a:cxnLst>
                <a:cxn ang="0">
                  <a:pos x="T0" y="T1"/>
                </a:cxn>
                <a:cxn ang="0">
                  <a:pos x="T2" y="T3"/>
                </a:cxn>
                <a:cxn ang="0">
                  <a:pos x="T4" y="T5"/>
                </a:cxn>
                <a:cxn ang="0">
                  <a:pos x="T6" y="T7"/>
                </a:cxn>
                <a:cxn ang="0">
                  <a:pos x="T8" y="T9"/>
                </a:cxn>
                <a:cxn ang="0">
                  <a:pos x="T10" y="T11"/>
                </a:cxn>
                <a:cxn ang="0">
                  <a:pos x="T12" y="T13"/>
                </a:cxn>
              </a:cxnLst>
              <a:rect l="0" t="0" r="r" b="b"/>
              <a:pathLst>
                <a:path w="1327" h="1735">
                  <a:moveTo>
                    <a:pt x="1257" y="337"/>
                  </a:moveTo>
                  <a:cubicBezTo>
                    <a:pt x="1186" y="82"/>
                    <a:pt x="664" y="0"/>
                    <a:pt x="664" y="0"/>
                  </a:cubicBezTo>
                  <a:cubicBezTo>
                    <a:pt x="664" y="0"/>
                    <a:pt x="141" y="82"/>
                    <a:pt x="71" y="337"/>
                  </a:cubicBezTo>
                  <a:cubicBezTo>
                    <a:pt x="0" y="593"/>
                    <a:pt x="54" y="887"/>
                    <a:pt x="130" y="1115"/>
                  </a:cubicBezTo>
                  <a:cubicBezTo>
                    <a:pt x="207" y="1344"/>
                    <a:pt x="359" y="1627"/>
                    <a:pt x="664" y="1735"/>
                  </a:cubicBezTo>
                  <a:cubicBezTo>
                    <a:pt x="968" y="1627"/>
                    <a:pt x="1121" y="1344"/>
                    <a:pt x="1197" y="1115"/>
                  </a:cubicBezTo>
                  <a:cubicBezTo>
                    <a:pt x="1273" y="887"/>
                    <a:pt x="1327" y="593"/>
                    <a:pt x="1257" y="337"/>
                  </a:cubicBezTo>
                </a:path>
              </a:pathLst>
            </a:custGeom>
            <a:solidFill>
              <a:srgbClr val="5E3B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5" name="î$ḻíḓe"/>
            <p:cNvSpPr/>
            <p:nvPr/>
          </p:nvSpPr>
          <p:spPr bwMode="auto">
            <a:xfrm>
              <a:off x="6154738" y="2016125"/>
              <a:ext cx="727075" cy="1584325"/>
            </a:xfrm>
            <a:custGeom>
              <a:avLst/>
              <a:gdLst>
                <a:gd name="T0" fmla="*/ 443 w 503"/>
                <a:gd name="T1" fmla="*/ 1099 h 1099"/>
                <a:gd name="T2" fmla="*/ 443 w 503"/>
                <a:gd name="T3" fmla="*/ 1099 h 1099"/>
                <a:gd name="T4" fmla="*/ 443 w 503"/>
                <a:gd name="T5" fmla="*/ 1099 h 1099"/>
                <a:gd name="T6" fmla="*/ 443 w 503"/>
                <a:gd name="T7" fmla="*/ 1098 h 1099"/>
                <a:gd name="T8" fmla="*/ 443 w 503"/>
                <a:gd name="T9" fmla="*/ 1099 h 1099"/>
                <a:gd name="T10" fmla="*/ 443 w 503"/>
                <a:gd name="T11" fmla="*/ 1098 h 1099"/>
                <a:gd name="T12" fmla="*/ 444 w 503"/>
                <a:gd name="T13" fmla="*/ 1097 h 1099"/>
                <a:gd name="T14" fmla="*/ 444 w 503"/>
                <a:gd name="T15" fmla="*/ 1098 h 1099"/>
                <a:gd name="T16" fmla="*/ 444 w 503"/>
                <a:gd name="T17" fmla="*/ 1097 h 1099"/>
                <a:gd name="T18" fmla="*/ 503 w 503"/>
                <a:gd name="T19" fmla="*/ 319 h 1099"/>
                <a:gd name="T20" fmla="*/ 503 w 503"/>
                <a:gd name="T21" fmla="*/ 319 h 1099"/>
                <a:gd name="T22" fmla="*/ 503 w 503"/>
                <a:gd name="T23" fmla="*/ 319 h 1099"/>
                <a:gd name="T24" fmla="*/ 503 w 503"/>
                <a:gd name="T25" fmla="*/ 318 h 1099"/>
                <a:gd name="T26" fmla="*/ 503 w 503"/>
                <a:gd name="T27" fmla="*/ 318 h 1099"/>
                <a:gd name="T28" fmla="*/ 503 w 503"/>
                <a:gd name="T29" fmla="*/ 318 h 1099"/>
                <a:gd name="T30" fmla="*/ 503 w 503"/>
                <a:gd name="T31" fmla="*/ 318 h 1099"/>
                <a:gd name="T32" fmla="*/ 503 w 503"/>
                <a:gd name="T33" fmla="*/ 318 h 1099"/>
                <a:gd name="T34" fmla="*/ 503 w 503"/>
                <a:gd name="T35" fmla="*/ 318 h 1099"/>
                <a:gd name="T36" fmla="*/ 503 w 503"/>
                <a:gd name="T37" fmla="*/ 317 h 1099"/>
                <a:gd name="T38" fmla="*/ 503 w 503"/>
                <a:gd name="T39" fmla="*/ 317 h 1099"/>
                <a:gd name="T40" fmla="*/ 503 w 503"/>
                <a:gd name="T41" fmla="*/ 317 h 1099"/>
                <a:gd name="T42" fmla="*/ 503 w 503"/>
                <a:gd name="T43" fmla="*/ 316 h 1099"/>
                <a:gd name="T44" fmla="*/ 503 w 503"/>
                <a:gd name="T45" fmla="*/ 316 h 1099"/>
                <a:gd name="T46" fmla="*/ 503 w 503"/>
                <a:gd name="T47" fmla="*/ 316 h 1099"/>
                <a:gd name="T48" fmla="*/ 502 w 503"/>
                <a:gd name="T49" fmla="*/ 315 h 1099"/>
                <a:gd name="T50" fmla="*/ 502 w 503"/>
                <a:gd name="T51" fmla="*/ 316 h 1099"/>
                <a:gd name="T52" fmla="*/ 502 w 503"/>
                <a:gd name="T53" fmla="*/ 315 h 1099"/>
                <a:gd name="T54" fmla="*/ 502 w 503"/>
                <a:gd name="T55" fmla="*/ 314 h 1099"/>
                <a:gd name="T56" fmla="*/ 502 w 503"/>
                <a:gd name="T57" fmla="*/ 314 h 1099"/>
                <a:gd name="T58" fmla="*/ 502 w 503"/>
                <a:gd name="T59" fmla="*/ 314 h 1099"/>
                <a:gd name="T60" fmla="*/ 0 w 503"/>
                <a:gd name="T61" fmla="*/ 0 h 1099"/>
                <a:gd name="T62" fmla="*/ 0 w 503"/>
                <a:gd name="T63" fmla="*/ 0 h 1099"/>
                <a:gd name="T64" fmla="*/ 41 w 503"/>
                <a:gd name="T65" fmla="*/ 11 h 1099"/>
                <a:gd name="T66" fmla="*/ 0 w 503"/>
                <a:gd name="T67" fmla="*/ 0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3" h="1099">
                  <a:moveTo>
                    <a:pt x="443" y="1099"/>
                  </a:moveTo>
                  <a:cubicBezTo>
                    <a:pt x="443" y="1099"/>
                    <a:pt x="443" y="1099"/>
                    <a:pt x="443" y="1099"/>
                  </a:cubicBezTo>
                  <a:cubicBezTo>
                    <a:pt x="443" y="1099"/>
                    <a:pt x="443" y="1099"/>
                    <a:pt x="443" y="1099"/>
                  </a:cubicBezTo>
                  <a:moveTo>
                    <a:pt x="443" y="1098"/>
                  </a:moveTo>
                  <a:cubicBezTo>
                    <a:pt x="443" y="1098"/>
                    <a:pt x="443" y="1098"/>
                    <a:pt x="443" y="1099"/>
                  </a:cubicBezTo>
                  <a:cubicBezTo>
                    <a:pt x="443" y="1098"/>
                    <a:pt x="443" y="1098"/>
                    <a:pt x="443" y="1098"/>
                  </a:cubicBezTo>
                  <a:moveTo>
                    <a:pt x="444" y="1097"/>
                  </a:moveTo>
                  <a:cubicBezTo>
                    <a:pt x="444" y="1097"/>
                    <a:pt x="444" y="1098"/>
                    <a:pt x="444" y="1098"/>
                  </a:cubicBezTo>
                  <a:cubicBezTo>
                    <a:pt x="444" y="1098"/>
                    <a:pt x="444" y="1097"/>
                    <a:pt x="444" y="1097"/>
                  </a:cubicBezTo>
                  <a:moveTo>
                    <a:pt x="503" y="319"/>
                  </a:moveTo>
                  <a:cubicBezTo>
                    <a:pt x="503" y="319"/>
                    <a:pt x="503" y="319"/>
                    <a:pt x="503" y="319"/>
                  </a:cubicBezTo>
                  <a:cubicBezTo>
                    <a:pt x="503" y="319"/>
                    <a:pt x="503" y="319"/>
                    <a:pt x="503" y="319"/>
                  </a:cubicBezTo>
                  <a:moveTo>
                    <a:pt x="503" y="318"/>
                  </a:moveTo>
                  <a:cubicBezTo>
                    <a:pt x="503" y="318"/>
                    <a:pt x="503" y="318"/>
                    <a:pt x="503" y="318"/>
                  </a:cubicBezTo>
                  <a:cubicBezTo>
                    <a:pt x="503" y="318"/>
                    <a:pt x="503" y="318"/>
                    <a:pt x="503" y="318"/>
                  </a:cubicBezTo>
                  <a:moveTo>
                    <a:pt x="503" y="318"/>
                  </a:moveTo>
                  <a:cubicBezTo>
                    <a:pt x="503" y="318"/>
                    <a:pt x="503" y="318"/>
                    <a:pt x="503" y="318"/>
                  </a:cubicBezTo>
                  <a:cubicBezTo>
                    <a:pt x="503" y="318"/>
                    <a:pt x="503" y="318"/>
                    <a:pt x="503" y="318"/>
                  </a:cubicBezTo>
                  <a:moveTo>
                    <a:pt x="503" y="317"/>
                  </a:moveTo>
                  <a:cubicBezTo>
                    <a:pt x="503" y="317"/>
                    <a:pt x="503" y="317"/>
                    <a:pt x="503" y="317"/>
                  </a:cubicBezTo>
                  <a:cubicBezTo>
                    <a:pt x="503" y="317"/>
                    <a:pt x="503" y="317"/>
                    <a:pt x="503" y="317"/>
                  </a:cubicBezTo>
                  <a:moveTo>
                    <a:pt x="503" y="316"/>
                  </a:moveTo>
                  <a:cubicBezTo>
                    <a:pt x="503" y="316"/>
                    <a:pt x="503" y="316"/>
                    <a:pt x="503" y="316"/>
                  </a:cubicBezTo>
                  <a:cubicBezTo>
                    <a:pt x="503" y="316"/>
                    <a:pt x="503" y="316"/>
                    <a:pt x="503" y="316"/>
                  </a:cubicBezTo>
                  <a:moveTo>
                    <a:pt x="502" y="315"/>
                  </a:moveTo>
                  <a:cubicBezTo>
                    <a:pt x="502" y="315"/>
                    <a:pt x="502" y="315"/>
                    <a:pt x="502" y="316"/>
                  </a:cubicBezTo>
                  <a:cubicBezTo>
                    <a:pt x="502" y="315"/>
                    <a:pt x="502" y="315"/>
                    <a:pt x="502" y="315"/>
                  </a:cubicBezTo>
                  <a:moveTo>
                    <a:pt x="502" y="314"/>
                  </a:moveTo>
                  <a:cubicBezTo>
                    <a:pt x="502" y="314"/>
                    <a:pt x="502" y="314"/>
                    <a:pt x="502" y="314"/>
                  </a:cubicBezTo>
                  <a:cubicBezTo>
                    <a:pt x="502" y="314"/>
                    <a:pt x="502" y="314"/>
                    <a:pt x="502" y="314"/>
                  </a:cubicBezTo>
                  <a:moveTo>
                    <a:pt x="0" y="0"/>
                  </a:moveTo>
                  <a:cubicBezTo>
                    <a:pt x="0" y="0"/>
                    <a:pt x="0" y="0"/>
                    <a:pt x="0" y="0"/>
                  </a:cubicBezTo>
                  <a:cubicBezTo>
                    <a:pt x="13" y="3"/>
                    <a:pt x="27" y="7"/>
                    <a:pt x="41" y="11"/>
                  </a:cubicBezTo>
                  <a:cubicBezTo>
                    <a:pt x="27" y="7"/>
                    <a:pt x="13" y="3"/>
                    <a:pt x="0"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6" name="îṣ1ïḍê"/>
            <p:cNvSpPr/>
            <p:nvPr/>
          </p:nvSpPr>
          <p:spPr bwMode="auto">
            <a:xfrm>
              <a:off x="6124575" y="2016125"/>
              <a:ext cx="804863" cy="2435225"/>
            </a:xfrm>
            <a:custGeom>
              <a:avLst/>
              <a:gdLst>
                <a:gd name="T0" fmla="*/ 21 w 557"/>
                <a:gd name="T1" fmla="*/ 0 h 1689"/>
                <a:gd name="T2" fmla="*/ 0 w 557"/>
                <a:gd name="T3" fmla="*/ 1689 h 1689"/>
                <a:gd name="T4" fmla="*/ 464 w 557"/>
                <a:gd name="T5" fmla="*/ 1099 h 1689"/>
                <a:gd name="T6" fmla="*/ 464 w 557"/>
                <a:gd name="T7" fmla="*/ 1099 h 1689"/>
                <a:gd name="T8" fmla="*/ 464 w 557"/>
                <a:gd name="T9" fmla="*/ 1099 h 1689"/>
                <a:gd name="T10" fmla="*/ 464 w 557"/>
                <a:gd name="T11" fmla="*/ 1098 h 1689"/>
                <a:gd name="T12" fmla="*/ 465 w 557"/>
                <a:gd name="T13" fmla="*/ 1098 h 1689"/>
                <a:gd name="T14" fmla="*/ 465 w 557"/>
                <a:gd name="T15" fmla="*/ 1097 h 1689"/>
                <a:gd name="T16" fmla="*/ 465 w 557"/>
                <a:gd name="T17" fmla="*/ 1097 h 1689"/>
                <a:gd name="T18" fmla="*/ 557 w 557"/>
                <a:gd name="T19" fmla="*/ 579 h 1689"/>
                <a:gd name="T20" fmla="*/ 525 w 557"/>
                <a:gd name="T21" fmla="*/ 319 h 1689"/>
                <a:gd name="T22" fmla="*/ 525 w 557"/>
                <a:gd name="T23" fmla="*/ 319 h 1689"/>
                <a:gd name="T24" fmla="*/ 524 w 557"/>
                <a:gd name="T25" fmla="*/ 319 h 1689"/>
                <a:gd name="T26" fmla="*/ 524 w 557"/>
                <a:gd name="T27" fmla="*/ 319 h 1689"/>
                <a:gd name="T28" fmla="*/ 524 w 557"/>
                <a:gd name="T29" fmla="*/ 318 h 1689"/>
                <a:gd name="T30" fmla="*/ 524 w 557"/>
                <a:gd name="T31" fmla="*/ 318 h 1689"/>
                <a:gd name="T32" fmla="*/ 524 w 557"/>
                <a:gd name="T33" fmla="*/ 318 h 1689"/>
                <a:gd name="T34" fmla="*/ 524 w 557"/>
                <a:gd name="T35" fmla="*/ 318 h 1689"/>
                <a:gd name="T36" fmla="*/ 524 w 557"/>
                <a:gd name="T37" fmla="*/ 317 h 1689"/>
                <a:gd name="T38" fmla="*/ 524 w 557"/>
                <a:gd name="T39" fmla="*/ 317 h 1689"/>
                <a:gd name="T40" fmla="*/ 524 w 557"/>
                <a:gd name="T41" fmla="*/ 316 h 1689"/>
                <a:gd name="T42" fmla="*/ 524 w 557"/>
                <a:gd name="T43" fmla="*/ 316 h 1689"/>
                <a:gd name="T44" fmla="*/ 523 w 557"/>
                <a:gd name="T45" fmla="*/ 316 h 1689"/>
                <a:gd name="T46" fmla="*/ 523 w 557"/>
                <a:gd name="T47" fmla="*/ 315 h 1689"/>
                <a:gd name="T48" fmla="*/ 523 w 557"/>
                <a:gd name="T49" fmla="*/ 314 h 1689"/>
                <a:gd name="T50" fmla="*/ 523 w 557"/>
                <a:gd name="T51" fmla="*/ 314 h 1689"/>
                <a:gd name="T52" fmla="*/ 62 w 557"/>
                <a:gd name="T53" fmla="*/ 11 h 1689"/>
                <a:gd name="T54" fmla="*/ 21 w 557"/>
                <a:gd name="T55" fmla="*/ 0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7" h="1689">
                  <a:moveTo>
                    <a:pt x="21" y="0"/>
                  </a:moveTo>
                  <a:cubicBezTo>
                    <a:pt x="170" y="218"/>
                    <a:pt x="469" y="820"/>
                    <a:pt x="0" y="1689"/>
                  </a:cubicBezTo>
                  <a:cubicBezTo>
                    <a:pt x="259" y="1565"/>
                    <a:pt x="394" y="1309"/>
                    <a:pt x="464" y="1099"/>
                  </a:cubicBezTo>
                  <a:cubicBezTo>
                    <a:pt x="464" y="1099"/>
                    <a:pt x="464" y="1099"/>
                    <a:pt x="464" y="1099"/>
                  </a:cubicBezTo>
                  <a:cubicBezTo>
                    <a:pt x="464" y="1099"/>
                    <a:pt x="464" y="1099"/>
                    <a:pt x="464" y="1099"/>
                  </a:cubicBezTo>
                  <a:cubicBezTo>
                    <a:pt x="464" y="1098"/>
                    <a:pt x="464" y="1098"/>
                    <a:pt x="464" y="1098"/>
                  </a:cubicBezTo>
                  <a:cubicBezTo>
                    <a:pt x="464" y="1098"/>
                    <a:pt x="464" y="1098"/>
                    <a:pt x="465" y="1098"/>
                  </a:cubicBezTo>
                  <a:cubicBezTo>
                    <a:pt x="465" y="1098"/>
                    <a:pt x="465" y="1097"/>
                    <a:pt x="465" y="1097"/>
                  </a:cubicBezTo>
                  <a:cubicBezTo>
                    <a:pt x="465" y="1097"/>
                    <a:pt x="465" y="1097"/>
                    <a:pt x="465" y="1097"/>
                  </a:cubicBezTo>
                  <a:cubicBezTo>
                    <a:pt x="516" y="944"/>
                    <a:pt x="557" y="760"/>
                    <a:pt x="557" y="579"/>
                  </a:cubicBezTo>
                  <a:cubicBezTo>
                    <a:pt x="557" y="491"/>
                    <a:pt x="548" y="403"/>
                    <a:pt x="525" y="319"/>
                  </a:cubicBezTo>
                  <a:cubicBezTo>
                    <a:pt x="525" y="319"/>
                    <a:pt x="525" y="319"/>
                    <a:pt x="525" y="319"/>
                  </a:cubicBezTo>
                  <a:cubicBezTo>
                    <a:pt x="525" y="319"/>
                    <a:pt x="524" y="319"/>
                    <a:pt x="524" y="319"/>
                  </a:cubicBezTo>
                  <a:cubicBezTo>
                    <a:pt x="524" y="319"/>
                    <a:pt x="524" y="319"/>
                    <a:pt x="524" y="319"/>
                  </a:cubicBezTo>
                  <a:cubicBezTo>
                    <a:pt x="524" y="319"/>
                    <a:pt x="524" y="318"/>
                    <a:pt x="524" y="318"/>
                  </a:cubicBezTo>
                  <a:cubicBezTo>
                    <a:pt x="524" y="318"/>
                    <a:pt x="524" y="318"/>
                    <a:pt x="524" y="318"/>
                  </a:cubicBezTo>
                  <a:cubicBezTo>
                    <a:pt x="524" y="318"/>
                    <a:pt x="524" y="318"/>
                    <a:pt x="524" y="318"/>
                  </a:cubicBezTo>
                  <a:cubicBezTo>
                    <a:pt x="524" y="318"/>
                    <a:pt x="524" y="318"/>
                    <a:pt x="524" y="318"/>
                  </a:cubicBezTo>
                  <a:cubicBezTo>
                    <a:pt x="524" y="317"/>
                    <a:pt x="524" y="317"/>
                    <a:pt x="524" y="317"/>
                  </a:cubicBezTo>
                  <a:cubicBezTo>
                    <a:pt x="524" y="317"/>
                    <a:pt x="524" y="317"/>
                    <a:pt x="524" y="317"/>
                  </a:cubicBezTo>
                  <a:cubicBezTo>
                    <a:pt x="524" y="316"/>
                    <a:pt x="524" y="316"/>
                    <a:pt x="524" y="316"/>
                  </a:cubicBezTo>
                  <a:cubicBezTo>
                    <a:pt x="524" y="316"/>
                    <a:pt x="524" y="316"/>
                    <a:pt x="524" y="316"/>
                  </a:cubicBezTo>
                  <a:cubicBezTo>
                    <a:pt x="524" y="316"/>
                    <a:pt x="524" y="316"/>
                    <a:pt x="523" y="316"/>
                  </a:cubicBezTo>
                  <a:cubicBezTo>
                    <a:pt x="523" y="315"/>
                    <a:pt x="523" y="315"/>
                    <a:pt x="523" y="315"/>
                  </a:cubicBezTo>
                  <a:cubicBezTo>
                    <a:pt x="523" y="315"/>
                    <a:pt x="523" y="315"/>
                    <a:pt x="523" y="314"/>
                  </a:cubicBezTo>
                  <a:cubicBezTo>
                    <a:pt x="523" y="314"/>
                    <a:pt x="523" y="314"/>
                    <a:pt x="523" y="314"/>
                  </a:cubicBezTo>
                  <a:cubicBezTo>
                    <a:pt x="472" y="144"/>
                    <a:pt x="220" y="53"/>
                    <a:pt x="62" y="11"/>
                  </a:cubicBezTo>
                  <a:cubicBezTo>
                    <a:pt x="48" y="7"/>
                    <a:pt x="34" y="3"/>
                    <a:pt x="21" y="0"/>
                  </a:cubicBezTo>
                </a:path>
              </a:pathLst>
            </a:custGeom>
            <a:solidFill>
              <a:srgbClr val="4B2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7" name="ïS1iḍè"/>
            <p:cNvSpPr/>
            <p:nvPr/>
          </p:nvSpPr>
          <p:spPr bwMode="auto">
            <a:xfrm>
              <a:off x="7908925" y="5816600"/>
              <a:ext cx="1588" cy="23813"/>
            </a:xfrm>
            <a:custGeom>
              <a:avLst/>
              <a:gdLst>
                <a:gd name="T0" fmla="*/ 1 w 1"/>
                <a:gd name="T1" fmla="*/ 16 h 17"/>
                <a:gd name="T2" fmla="*/ 1 w 1"/>
                <a:gd name="T3" fmla="*/ 17 h 17"/>
                <a:gd name="T4" fmla="*/ 1 w 1"/>
                <a:gd name="T5" fmla="*/ 17 h 17"/>
                <a:gd name="T6" fmla="*/ 1 w 1"/>
                <a:gd name="T7" fmla="*/ 16 h 17"/>
                <a:gd name="T8" fmla="*/ 1 w 1"/>
                <a:gd name="T9" fmla="*/ 15 h 17"/>
                <a:gd name="T10" fmla="*/ 1 w 1"/>
                <a:gd name="T11" fmla="*/ 16 h 17"/>
                <a:gd name="T12" fmla="*/ 1 w 1"/>
                <a:gd name="T13" fmla="*/ 15 h 17"/>
                <a:gd name="T14" fmla="*/ 1 w 1"/>
                <a:gd name="T15" fmla="*/ 14 h 17"/>
                <a:gd name="T16" fmla="*/ 1 w 1"/>
                <a:gd name="T17" fmla="*/ 15 h 17"/>
                <a:gd name="T18" fmla="*/ 1 w 1"/>
                <a:gd name="T19" fmla="*/ 14 h 17"/>
                <a:gd name="T20" fmla="*/ 1 w 1"/>
                <a:gd name="T21" fmla="*/ 13 h 17"/>
                <a:gd name="T22" fmla="*/ 1 w 1"/>
                <a:gd name="T23" fmla="*/ 14 h 17"/>
                <a:gd name="T24" fmla="*/ 1 w 1"/>
                <a:gd name="T25" fmla="*/ 13 h 17"/>
                <a:gd name="T26" fmla="*/ 1 w 1"/>
                <a:gd name="T27" fmla="*/ 12 h 17"/>
                <a:gd name="T28" fmla="*/ 1 w 1"/>
                <a:gd name="T29" fmla="*/ 13 h 17"/>
                <a:gd name="T30" fmla="*/ 1 w 1"/>
                <a:gd name="T31" fmla="*/ 12 h 17"/>
                <a:gd name="T32" fmla="*/ 1 w 1"/>
                <a:gd name="T33" fmla="*/ 11 h 17"/>
                <a:gd name="T34" fmla="*/ 1 w 1"/>
                <a:gd name="T35" fmla="*/ 11 h 17"/>
                <a:gd name="T36" fmla="*/ 1 w 1"/>
                <a:gd name="T37" fmla="*/ 11 h 17"/>
                <a:gd name="T38" fmla="*/ 1 w 1"/>
                <a:gd name="T39" fmla="*/ 10 h 17"/>
                <a:gd name="T40" fmla="*/ 1 w 1"/>
                <a:gd name="T41" fmla="*/ 10 h 17"/>
                <a:gd name="T42" fmla="*/ 1 w 1"/>
                <a:gd name="T43" fmla="*/ 10 h 17"/>
                <a:gd name="T44" fmla="*/ 0 w 1"/>
                <a:gd name="T45" fmla="*/ 9 h 17"/>
                <a:gd name="T46" fmla="*/ 0 w 1"/>
                <a:gd name="T47" fmla="*/ 9 h 17"/>
                <a:gd name="T48" fmla="*/ 0 w 1"/>
                <a:gd name="T49" fmla="*/ 9 h 17"/>
                <a:gd name="T50" fmla="*/ 0 w 1"/>
                <a:gd name="T51" fmla="*/ 8 h 17"/>
                <a:gd name="T52" fmla="*/ 0 w 1"/>
                <a:gd name="T53" fmla="*/ 8 h 17"/>
                <a:gd name="T54" fmla="*/ 0 w 1"/>
                <a:gd name="T55" fmla="*/ 8 h 17"/>
                <a:gd name="T56" fmla="*/ 0 w 1"/>
                <a:gd name="T57" fmla="*/ 6 h 17"/>
                <a:gd name="T58" fmla="*/ 0 w 1"/>
                <a:gd name="T59" fmla="*/ 6 h 17"/>
                <a:gd name="T60" fmla="*/ 0 w 1"/>
                <a:gd name="T61" fmla="*/ 6 h 17"/>
                <a:gd name="T62" fmla="*/ 0 w 1"/>
                <a:gd name="T63" fmla="*/ 5 h 17"/>
                <a:gd name="T64" fmla="*/ 0 w 1"/>
                <a:gd name="T65" fmla="*/ 5 h 17"/>
                <a:gd name="T66" fmla="*/ 0 w 1"/>
                <a:gd name="T67" fmla="*/ 5 h 17"/>
                <a:gd name="T68" fmla="*/ 0 w 1"/>
                <a:gd name="T69" fmla="*/ 4 h 17"/>
                <a:gd name="T70" fmla="*/ 0 w 1"/>
                <a:gd name="T71" fmla="*/ 4 h 17"/>
                <a:gd name="T72" fmla="*/ 0 w 1"/>
                <a:gd name="T73" fmla="*/ 4 h 17"/>
                <a:gd name="T74" fmla="*/ 0 w 1"/>
                <a:gd name="T75" fmla="*/ 3 h 17"/>
                <a:gd name="T76" fmla="*/ 0 w 1"/>
                <a:gd name="T77" fmla="*/ 3 h 17"/>
                <a:gd name="T78" fmla="*/ 0 w 1"/>
                <a:gd name="T79" fmla="*/ 3 h 17"/>
                <a:gd name="T80" fmla="*/ 0 w 1"/>
                <a:gd name="T81" fmla="*/ 1 h 17"/>
                <a:gd name="T82" fmla="*/ 0 w 1"/>
                <a:gd name="T83" fmla="*/ 1 h 17"/>
                <a:gd name="T84" fmla="*/ 0 w 1"/>
                <a:gd name="T85" fmla="*/ 1 h 17"/>
                <a:gd name="T86" fmla="*/ 0 w 1"/>
                <a:gd name="T87" fmla="*/ 0 h 17"/>
                <a:gd name="T88" fmla="*/ 0 w 1"/>
                <a:gd name="T89" fmla="*/ 0 h 17"/>
                <a:gd name="T90" fmla="*/ 0 w 1"/>
                <a:gd name="T9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 h="17">
                  <a:moveTo>
                    <a:pt x="1" y="16"/>
                  </a:moveTo>
                  <a:cubicBezTo>
                    <a:pt x="1" y="16"/>
                    <a:pt x="1" y="17"/>
                    <a:pt x="1" y="17"/>
                  </a:cubicBezTo>
                  <a:cubicBezTo>
                    <a:pt x="1" y="17"/>
                    <a:pt x="1" y="17"/>
                    <a:pt x="1" y="17"/>
                  </a:cubicBezTo>
                  <a:cubicBezTo>
                    <a:pt x="1" y="17"/>
                    <a:pt x="1" y="16"/>
                    <a:pt x="1" y="16"/>
                  </a:cubicBezTo>
                  <a:moveTo>
                    <a:pt x="1" y="15"/>
                  </a:moveTo>
                  <a:cubicBezTo>
                    <a:pt x="1" y="15"/>
                    <a:pt x="1" y="16"/>
                    <a:pt x="1" y="16"/>
                  </a:cubicBezTo>
                  <a:cubicBezTo>
                    <a:pt x="1" y="16"/>
                    <a:pt x="1" y="15"/>
                    <a:pt x="1" y="15"/>
                  </a:cubicBezTo>
                  <a:moveTo>
                    <a:pt x="1" y="14"/>
                  </a:moveTo>
                  <a:cubicBezTo>
                    <a:pt x="1" y="14"/>
                    <a:pt x="1" y="14"/>
                    <a:pt x="1" y="15"/>
                  </a:cubicBezTo>
                  <a:cubicBezTo>
                    <a:pt x="1" y="14"/>
                    <a:pt x="1" y="14"/>
                    <a:pt x="1" y="14"/>
                  </a:cubicBezTo>
                  <a:moveTo>
                    <a:pt x="1" y="13"/>
                  </a:moveTo>
                  <a:cubicBezTo>
                    <a:pt x="1" y="13"/>
                    <a:pt x="1" y="13"/>
                    <a:pt x="1" y="14"/>
                  </a:cubicBezTo>
                  <a:cubicBezTo>
                    <a:pt x="1" y="13"/>
                    <a:pt x="1" y="13"/>
                    <a:pt x="1" y="13"/>
                  </a:cubicBezTo>
                  <a:moveTo>
                    <a:pt x="1" y="12"/>
                  </a:moveTo>
                  <a:cubicBezTo>
                    <a:pt x="1" y="12"/>
                    <a:pt x="1" y="12"/>
                    <a:pt x="1" y="13"/>
                  </a:cubicBezTo>
                  <a:cubicBezTo>
                    <a:pt x="1" y="12"/>
                    <a:pt x="1" y="12"/>
                    <a:pt x="1" y="12"/>
                  </a:cubicBezTo>
                  <a:moveTo>
                    <a:pt x="1" y="11"/>
                  </a:moveTo>
                  <a:cubicBezTo>
                    <a:pt x="1" y="11"/>
                    <a:pt x="1" y="11"/>
                    <a:pt x="1" y="11"/>
                  </a:cubicBezTo>
                  <a:cubicBezTo>
                    <a:pt x="1" y="11"/>
                    <a:pt x="1" y="11"/>
                    <a:pt x="1" y="11"/>
                  </a:cubicBezTo>
                  <a:moveTo>
                    <a:pt x="1" y="10"/>
                  </a:moveTo>
                  <a:cubicBezTo>
                    <a:pt x="1" y="10"/>
                    <a:pt x="1" y="10"/>
                    <a:pt x="1" y="10"/>
                  </a:cubicBezTo>
                  <a:cubicBezTo>
                    <a:pt x="1" y="10"/>
                    <a:pt x="1" y="10"/>
                    <a:pt x="1" y="10"/>
                  </a:cubicBezTo>
                  <a:moveTo>
                    <a:pt x="0" y="9"/>
                  </a:moveTo>
                  <a:cubicBezTo>
                    <a:pt x="0" y="9"/>
                    <a:pt x="0" y="9"/>
                    <a:pt x="0" y="9"/>
                  </a:cubicBezTo>
                  <a:cubicBezTo>
                    <a:pt x="0" y="9"/>
                    <a:pt x="0" y="9"/>
                    <a:pt x="0" y="9"/>
                  </a:cubicBezTo>
                  <a:moveTo>
                    <a:pt x="0" y="8"/>
                  </a:moveTo>
                  <a:cubicBezTo>
                    <a:pt x="0" y="8"/>
                    <a:pt x="0" y="8"/>
                    <a:pt x="0" y="8"/>
                  </a:cubicBezTo>
                  <a:cubicBezTo>
                    <a:pt x="0" y="8"/>
                    <a:pt x="0" y="8"/>
                    <a:pt x="0" y="8"/>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68" name="îṧḻidê"/>
            <p:cNvSpPr/>
            <p:nvPr/>
          </p:nvSpPr>
          <p:spPr bwMode="auto">
            <a:xfrm>
              <a:off x="6759575" y="4478338"/>
              <a:ext cx="1150938" cy="1860550"/>
            </a:xfrm>
            <a:custGeom>
              <a:avLst/>
              <a:gdLst>
                <a:gd name="T0" fmla="*/ 0 w 797"/>
                <a:gd name="T1" fmla="*/ 0 h 1291"/>
                <a:gd name="T2" fmla="*/ 490 w 797"/>
                <a:gd name="T3" fmla="*/ 1291 h 1291"/>
                <a:gd name="T4" fmla="*/ 797 w 797"/>
                <a:gd name="T5" fmla="*/ 945 h 1291"/>
                <a:gd name="T6" fmla="*/ 797 w 797"/>
                <a:gd name="T7" fmla="*/ 944 h 1291"/>
                <a:gd name="T8" fmla="*/ 797 w 797"/>
                <a:gd name="T9" fmla="*/ 944 h 1291"/>
                <a:gd name="T10" fmla="*/ 797 w 797"/>
                <a:gd name="T11" fmla="*/ 943 h 1291"/>
                <a:gd name="T12" fmla="*/ 797 w 797"/>
                <a:gd name="T13" fmla="*/ 943 h 1291"/>
                <a:gd name="T14" fmla="*/ 797 w 797"/>
                <a:gd name="T15" fmla="*/ 942 h 1291"/>
                <a:gd name="T16" fmla="*/ 797 w 797"/>
                <a:gd name="T17" fmla="*/ 942 h 1291"/>
                <a:gd name="T18" fmla="*/ 797 w 797"/>
                <a:gd name="T19" fmla="*/ 941 h 1291"/>
                <a:gd name="T20" fmla="*/ 797 w 797"/>
                <a:gd name="T21" fmla="*/ 941 h 1291"/>
                <a:gd name="T22" fmla="*/ 797 w 797"/>
                <a:gd name="T23" fmla="*/ 940 h 1291"/>
                <a:gd name="T24" fmla="*/ 797 w 797"/>
                <a:gd name="T25" fmla="*/ 939 h 1291"/>
                <a:gd name="T26" fmla="*/ 797 w 797"/>
                <a:gd name="T27" fmla="*/ 939 h 1291"/>
                <a:gd name="T28" fmla="*/ 797 w 797"/>
                <a:gd name="T29" fmla="*/ 938 h 1291"/>
                <a:gd name="T30" fmla="*/ 797 w 797"/>
                <a:gd name="T31" fmla="*/ 938 h 1291"/>
                <a:gd name="T32" fmla="*/ 796 w 797"/>
                <a:gd name="T33" fmla="*/ 937 h 1291"/>
                <a:gd name="T34" fmla="*/ 796 w 797"/>
                <a:gd name="T35" fmla="*/ 937 h 1291"/>
                <a:gd name="T36" fmla="*/ 796 w 797"/>
                <a:gd name="T37" fmla="*/ 936 h 1291"/>
                <a:gd name="T38" fmla="*/ 796 w 797"/>
                <a:gd name="T39" fmla="*/ 936 h 1291"/>
                <a:gd name="T40" fmla="*/ 796 w 797"/>
                <a:gd name="T41" fmla="*/ 934 h 1291"/>
                <a:gd name="T42" fmla="*/ 796 w 797"/>
                <a:gd name="T43" fmla="*/ 934 h 1291"/>
                <a:gd name="T44" fmla="*/ 796 w 797"/>
                <a:gd name="T45" fmla="*/ 933 h 1291"/>
                <a:gd name="T46" fmla="*/ 796 w 797"/>
                <a:gd name="T47" fmla="*/ 933 h 1291"/>
                <a:gd name="T48" fmla="*/ 796 w 797"/>
                <a:gd name="T49" fmla="*/ 932 h 1291"/>
                <a:gd name="T50" fmla="*/ 796 w 797"/>
                <a:gd name="T51" fmla="*/ 932 h 1291"/>
                <a:gd name="T52" fmla="*/ 796 w 797"/>
                <a:gd name="T53" fmla="*/ 931 h 1291"/>
                <a:gd name="T54" fmla="*/ 796 w 797"/>
                <a:gd name="T55" fmla="*/ 931 h 1291"/>
                <a:gd name="T56" fmla="*/ 796 w 797"/>
                <a:gd name="T57" fmla="*/ 929 h 1291"/>
                <a:gd name="T58" fmla="*/ 796 w 797"/>
                <a:gd name="T59" fmla="*/ 929 h 1291"/>
                <a:gd name="T60" fmla="*/ 796 w 797"/>
                <a:gd name="T61" fmla="*/ 928 h 1291"/>
                <a:gd name="T62" fmla="*/ 796 w 797"/>
                <a:gd name="T63" fmla="*/ 928 h 1291"/>
                <a:gd name="T64" fmla="*/ 0 w 797"/>
                <a:gd name="T65" fmla="*/ 0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7" h="1291">
                  <a:moveTo>
                    <a:pt x="0" y="0"/>
                  </a:moveTo>
                  <a:cubicBezTo>
                    <a:pt x="196" y="251"/>
                    <a:pt x="590" y="831"/>
                    <a:pt x="490" y="1291"/>
                  </a:cubicBezTo>
                  <a:cubicBezTo>
                    <a:pt x="710" y="1117"/>
                    <a:pt x="797" y="945"/>
                    <a:pt x="797" y="945"/>
                  </a:cubicBezTo>
                  <a:cubicBezTo>
                    <a:pt x="797" y="945"/>
                    <a:pt x="797" y="944"/>
                    <a:pt x="797" y="944"/>
                  </a:cubicBezTo>
                  <a:cubicBezTo>
                    <a:pt x="797" y="944"/>
                    <a:pt x="797" y="944"/>
                    <a:pt x="797" y="944"/>
                  </a:cubicBezTo>
                  <a:cubicBezTo>
                    <a:pt x="797" y="944"/>
                    <a:pt x="797" y="943"/>
                    <a:pt x="797" y="943"/>
                  </a:cubicBezTo>
                  <a:cubicBezTo>
                    <a:pt x="797" y="943"/>
                    <a:pt x="797" y="943"/>
                    <a:pt x="797" y="943"/>
                  </a:cubicBezTo>
                  <a:cubicBezTo>
                    <a:pt x="797" y="942"/>
                    <a:pt x="797" y="942"/>
                    <a:pt x="797" y="942"/>
                  </a:cubicBezTo>
                  <a:cubicBezTo>
                    <a:pt x="797" y="942"/>
                    <a:pt x="797" y="942"/>
                    <a:pt x="797" y="942"/>
                  </a:cubicBezTo>
                  <a:cubicBezTo>
                    <a:pt x="797" y="941"/>
                    <a:pt x="797" y="941"/>
                    <a:pt x="797" y="941"/>
                  </a:cubicBezTo>
                  <a:cubicBezTo>
                    <a:pt x="797" y="941"/>
                    <a:pt x="797" y="941"/>
                    <a:pt x="797" y="941"/>
                  </a:cubicBezTo>
                  <a:cubicBezTo>
                    <a:pt x="797" y="940"/>
                    <a:pt x="797" y="940"/>
                    <a:pt x="797" y="940"/>
                  </a:cubicBezTo>
                  <a:cubicBezTo>
                    <a:pt x="797" y="939"/>
                    <a:pt x="797" y="939"/>
                    <a:pt x="797" y="939"/>
                  </a:cubicBezTo>
                  <a:cubicBezTo>
                    <a:pt x="797" y="939"/>
                    <a:pt x="797" y="939"/>
                    <a:pt x="797" y="939"/>
                  </a:cubicBezTo>
                  <a:cubicBezTo>
                    <a:pt x="797" y="938"/>
                    <a:pt x="797" y="938"/>
                    <a:pt x="797" y="938"/>
                  </a:cubicBezTo>
                  <a:cubicBezTo>
                    <a:pt x="797" y="938"/>
                    <a:pt x="797" y="938"/>
                    <a:pt x="797" y="938"/>
                  </a:cubicBezTo>
                  <a:cubicBezTo>
                    <a:pt x="797" y="937"/>
                    <a:pt x="796" y="937"/>
                    <a:pt x="796" y="937"/>
                  </a:cubicBezTo>
                  <a:cubicBezTo>
                    <a:pt x="796" y="937"/>
                    <a:pt x="796" y="937"/>
                    <a:pt x="796" y="937"/>
                  </a:cubicBezTo>
                  <a:cubicBezTo>
                    <a:pt x="796" y="936"/>
                    <a:pt x="796" y="936"/>
                    <a:pt x="796" y="936"/>
                  </a:cubicBezTo>
                  <a:cubicBezTo>
                    <a:pt x="796" y="936"/>
                    <a:pt x="796" y="936"/>
                    <a:pt x="796" y="936"/>
                  </a:cubicBezTo>
                  <a:cubicBezTo>
                    <a:pt x="796" y="935"/>
                    <a:pt x="796" y="935"/>
                    <a:pt x="796" y="934"/>
                  </a:cubicBezTo>
                  <a:cubicBezTo>
                    <a:pt x="796" y="934"/>
                    <a:pt x="796" y="934"/>
                    <a:pt x="796" y="934"/>
                  </a:cubicBezTo>
                  <a:cubicBezTo>
                    <a:pt x="796" y="934"/>
                    <a:pt x="796" y="934"/>
                    <a:pt x="796" y="933"/>
                  </a:cubicBezTo>
                  <a:cubicBezTo>
                    <a:pt x="796" y="933"/>
                    <a:pt x="796" y="933"/>
                    <a:pt x="796" y="933"/>
                  </a:cubicBezTo>
                  <a:cubicBezTo>
                    <a:pt x="796" y="933"/>
                    <a:pt x="796" y="933"/>
                    <a:pt x="796" y="932"/>
                  </a:cubicBezTo>
                  <a:cubicBezTo>
                    <a:pt x="796" y="932"/>
                    <a:pt x="796" y="932"/>
                    <a:pt x="796" y="932"/>
                  </a:cubicBezTo>
                  <a:cubicBezTo>
                    <a:pt x="796" y="932"/>
                    <a:pt x="796" y="932"/>
                    <a:pt x="796" y="931"/>
                  </a:cubicBezTo>
                  <a:cubicBezTo>
                    <a:pt x="796" y="931"/>
                    <a:pt x="796" y="931"/>
                    <a:pt x="796" y="931"/>
                  </a:cubicBezTo>
                  <a:cubicBezTo>
                    <a:pt x="796" y="930"/>
                    <a:pt x="796" y="930"/>
                    <a:pt x="796" y="929"/>
                  </a:cubicBezTo>
                  <a:cubicBezTo>
                    <a:pt x="796" y="929"/>
                    <a:pt x="796" y="929"/>
                    <a:pt x="796" y="929"/>
                  </a:cubicBezTo>
                  <a:cubicBezTo>
                    <a:pt x="796" y="928"/>
                    <a:pt x="796" y="928"/>
                    <a:pt x="796" y="928"/>
                  </a:cubicBezTo>
                  <a:cubicBezTo>
                    <a:pt x="796" y="928"/>
                    <a:pt x="796" y="928"/>
                    <a:pt x="796" y="928"/>
                  </a:cubicBezTo>
                  <a:cubicBezTo>
                    <a:pt x="734" y="312"/>
                    <a:pt x="199" y="69"/>
                    <a:pt x="0" y="0"/>
                  </a:cubicBezTo>
                </a:path>
              </a:pathLst>
            </a:custGeom>
            <a:solidFill>
              <a:srgbClr val="2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cxnSp>
        <p:nvCxnSpPr>
          <p:cNvPr id="370" name="肘形连接符 369"/>
          <p:cNvCxnSpPr/>
          <p:nvPr/>
        </p:nvCxnSpPr>
        <p:spPr>
          <a:xfrm flipV="1">
            <a:off x="9138146" y="2286050"/>
            <a:ext cx="1278353" cy="2412000"/>
          </a:xfrm>
          <a:prstGeom prst="bentConnector2">
            <a:avLst/>
          </a:prstGeom>
          <a:ln w="38100">
            <a:solidFill>
              <a:srgbClr val="46E0E7"/>
            </a:solidFill>
            <a:tailEnd type="triangle"/>
          </a:ln>
        </p:spPr>
        <p:style>
          <a:lnRef idx="1">
            <a:schemeClr val="accent1"/>
          </a:lnRef>
          <a:fillRef idx="0">
            <a:schemeClr val="accent1"/>
          </a:fillRef>
          <a:effectRef idx="0">
            <a:schemeClr val="accent1"/>
          </a:effectRef>
          <a:fontRef idx="minor">
            <a:schemeClr val="tx1"/>
          </a:fontRef>
        </p:style>
      </p:cxnSp>
      <p:sp>
        <p:nvSpPr>
          <p:cNvPr id="380" name="流程图: 文档 379"/>
          <p:cNvSpPr/>
          <p:nvPr/>
        </p:nvSpPr>
        <p:spPr>
          <a:xfrm>
            <a:off x="10551155" y="3330125"/>
            <a:ext cx="758161" cy="392375"/>
          </a:xfrm>
          <a:prstGeom prst="flowChartDocument">
            <a:avLst/>
          </a:prstGeom>
          <a:solidFill>
            <a:srgbClr val="AFAF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经验积累</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cxnSp>
        <p:nvCxnSpPr>
          <p:cNvPr id="381" name="直接箭头连接符 380"/>
          <p:cNvCxnSpPr/>
          <p:nvPr/>
        </p:nvCxnSpPr>
        <p:spPr>
          <a:xfrm>
            <a:off x="10930235" y="2502125"/>
            <a:ext cx="0" cy="828000"/>
          </a:xfrm>
          <a:prstGeom prst="straightConnector1">
            <a:avLst/>
          </a:prstGeom>
          <a:ln w="3810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4" name="直接箭头连接符 383"/>
          <p:cNvCxnSpPr/>
          <p:nvPr/>
        </p:nvCxnSpPr>
        <p:spPr>
          <a:xfrm>
            <a:off x="10930235" y="3716208"/>
            <a:ext cx="0" cy="1343354"/>
          </a:xfrm>
          <a:prstGeom prst="straightConnector1">
            <a:avLst/>
          </a:prstGeom>
          <a:ln w="3810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731927" y="5023906"/>
            <a:ext cx="2088000" cy="396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fontAlgn="base">
              <a:spcBef>
                <a:spcPct val="0"/>
              </a:spcBef>
              <a:spcAft>
                <a:spcPct val="0"/>
              </a:spcAft>
            </a:pPr>
            <a:r>
              <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溯源</a:t>
            </a:r>
            <a:r>
              <a:rPr lang="en-US" altLang="zh-CN"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rPr>
              <a:t>/RCA</a:t>
            </a:r>
            <a:endParaRPr lang="zh-CN" altLang="en-US" sz="1200" dirty="0">
              <a:solidFill>
                <a:schemeClr val="tx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cxnSp>
        <p:nvCxnSpPr>
          <p:cNvPr id="371" name="直接箭头连接符 370"/>
          <p:cNvCxnSpPr/>
          <p:nvPr/>
        </p:nvCxnSpPr>
        <p:spPr>
          <a:xfrm>
            <a:off x="3805868" y="5213125"/>
            <a:ext cx="911447" cy="1395"/>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直接箭头连接符 371"/>
          <p:cNvCxnSpPr/>
          <p:nvPr/>
        </p:nvCxnSpPr>
        <p:spPr>
          <a:xfrm>
            <a:off x="6805315" y="5201820"/>
            <a:ext cx="916938" cy="0"/>
          </a:xfrm>
          <a:prstGeom prst="straightConnector1">
            <a:avLst/>
          </a:prstGeom>
          <a:ln w="38100">
            <a:solidFill>
              <a:srgbClr val="0CDEE8"/>
            </a:solidFill>
            <a:tailEnd type="triangle"/>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640020" y="4364809"/>
            <a:ext cx="1176573" cy="1444370"/>
          </a:xfrm>
          <a:prstGeom prst="rect">
            <a:avLst/>
          </a:prstGeom>
          <a:noFill/>
        </p:spPr>
        <p:txBody>
          <a:bodyPr wrap="square">
            <a:spAutoFit/>
          </a:bodyPr>
          <a:lstStyle/>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2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多种挖掘、分析、预测及溯源等</a:t>
            </a:r>
            <a:r>
              <a:rPr lang="zh-CN" altLang="en-US" sz="12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a:t>
            </a:r>
            <a:r>
              <a:rPr kumimoji="0" lang="zh-CN" altLang="en-US" sz="12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在后台实时和周期性运行</a:t>
            </a:r>
            <a:endParaRPr kumimoji="0" lang="zh-CN" altLang="en-US" sz="12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3" name="矩形 2"/>
          <p:cNvSpPr/>
          <p:nvPr/>
        </p:nvSpPr>
        <p:spPr>
          <a:xfrm>
            <a:off x="2201270" y="1955174"/>
            <a:ext cx="1403056" cy="347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FDC</a:t>
            </a:r>
            <a:r>
              <a:rPr lang="zh-CN" altLang="en-US" sz="1200" dirty="0">
                <a:solidFill>
                  <a:prstClr val="white"/>
                </a:solidFill>
                <a:latin typeface="思源黑体 CN Regular" panose="020B0500000000000000" pitchFamily="34" charset="-122"/>
                <a:ea typeface="思源黑体 CN Regular" panose="020B0500000000000000" pitchFamily="34" charset="-122"/>
                <a:sym typeface="Arial" panose="020B0604020202020204" pitchFamily="34" charset="0"/>
              </a:rPr>
              <a:t>设备传感器</a:t>
            </a:r>
            <a:endParaRPr kumimoji="0" lang="zh-CN" altLang="en-US" sz="12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 name="矩形 6"/>
          <p:cNvSpPr/>
          <p:nvPr/>
        </p:nvSpPr>
        <p:spPr>
          <a:xfrm>
            <a:off x="8215575" y="1955174"/>
            <a:ext cx="1403056" cy="347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Metro</a:t>
            </a:r>
            <a:r>
              <a:rPr kumimoji="0" lang="zh-CN" altLang="en-US" sz="12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rPr>
              <a:t>量测结果</a:t>
            </a:r>
            <a:endParaRPr kumimoji="0" lang="zh-CN" altLang="en-US" sz="12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sym typeface="Arial" panose="020B0604020202020204" pitchFamily="34" charset="0"/>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399500" y="850900"/>
            <a:ext cx="2146820" cy="5373051"/>
            <a:chOff x="9614869" y="900748"/>
            <a:chExt cx="1454120" cy="5373051"/>
          </a:xfrm>
        </p:grpSpPr>
        <p:sp>
          <p:nvSpPr>
            <p:cNvPr id="9" name="文本框 8"/>
            <p:cNvSpPr txBox="1"/>
            <p:nvPr/>
          </p:nvSpPr>
          <p:spPr>
            <a:xfrm>
              <a:off x="9614869" y="900748"/>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数据库原始数据</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1" name="文本框 10"/>
            <p:cNvSpPr txBox="1"/>
            <p:nvPr/>
          </p:nvSpPr>
          <p:spPr>
            <a:xfrm>
              <a:off x="9614869" y="1700223"/>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数据预处理</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9614869" y="2499698"/>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特征工程构建</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9614869" y="3299173"/>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样本划分</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9614869" y="4098648"/>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K</a:t>
              </a:r>
              <a:r>
                <a:rPr lang="zh-CN" altLang="en-US" sz="1400" dirty="0">
                  <a:solidFill>
                    <a:schemeClr val="bg1"/>
                  </a:solidFill>
                  <a:latin typeface="思源黑体 CN Bold" panose="020B0800000000000000" pitchFamily="34" charset="-122"/>
                  <a:ea typeface="思源黑体 CN Bold" panose="020B0800000000000000" pitchFamily="34" charset="-122"/>
                </a:rPr>
                <a:t>折交叉验证</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9614869" y="4898123"/>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特征选择</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9614869" y="5697598"/>
              <a:ext cx="1441420" cy="576201"/>
            </a:xfrm>
            <a:prstGeom prst="rect">
              <a:avLst/>
            </a:prstGeom>
            <a:solidFill>
              <a:srgbClr val="002177"/>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Bold" panose="020B0800000000000000" pitchFamily="34" charset="-122"/>
                  <a:ea typeface="思源黑体 CN Bold" panose="020B0800000000000000" pitchFamily="34" charset="-122"/>
                </a:rPr>
                <a:t>模型训练与测试</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cxnSp>
          <p:nvCxnSpPr>
            <p:cNvPr id="20" name="直接箭头连接符 19"/>
            <p:cNvCxnSpPr>
              <a:stCxn id="9" idx="2"/>
              <a:endCxn id="11" idx="0"/>
            </p:cNvCxnSpPr>
            <p:nvPr/>
          </p:nvCxnSpPr>
          <p:spPr>
            <a:xfrm>
              <a:off x="10335579" y="1476949"/>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2"/>
              <a:endCxn id="12" idx="0"/>
            </p:cNvCxnSpPr>
            <p:nvPr/>
          </p:nvCxnSpPr>
          <p:spPr>
            <a:xfrm>
              <a:off x="10335579" y="2276424"/>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2"/>
              <a:endCxn id="13" idx="0"/>
            </p:cNvCxnSpPr>
            <p:nvPr/>
          </p:nvCxnSpPr>
          <p:spPr>
            <a:xfrm>
              <a:off x="10335579" y="3075899"/>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2"/>
              <a:endCxn id="15" idx="0"/>
            </p:cNvCxnSpPr>
            <p:nvPr/>
          </p:nvCxnSpPr>
          <p:spPr>
            <a:xfrm>
              <a:off x="10335579" y="3875374"/>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2"/>
              <a:endCxn id="17" idx="0"/>
            </p:cNvCxnSpPr>
            <p:nvPr/>
          </p:nvCxnSpPr>
          <p:spPr>
            <a:xfrm>
              <a:off x="10335579" y="4674849"/>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7" idx="2"/>
              <a:endCxn id="18" idx="0"/>
            </p:cNvCxnSpPr>
            <p:nvPr/>
          </p:nvCxnSpPr>
          <p:spPr>
            <a:xfrm>
              <a:off x="10335579" y="5474324"/>
              <a:ext cx="0" cy="22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7" idx="3"/>
              <a:endCxn id="15" idx="3"/>
            </p:cNvCxnSpPr>
            <p:nvPr/>
          </p:nvCxnSpPr>
          <p:spPr>
            <a:xfrm flipV="1">
              <a:off x="11056289" y="4386749"/>
              <a:ext cx="12700" cy="79947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3672114" y="889000"/>
            <a:ext cx="6430710" cy="2310603"/>
            <a:chOff x="8652794" y="1008931"/>
            <a:chExt cx="6430710" cy="2310603"/>
          </a:xfrm>
        </p:grpSpPr>
        <p:sp>
          <p:nvSpPr>
            <p:cNvPr id="45" name="文本框 44"/>
            <p:cNvSpPr txBox="1"/>
            <p:nvPr/>
          </p:nvSpPr>
          <p:spPr>
            <a:xfrm>
              <a:off x="8652794" y="1694119"/>
              <a:ext cx="5215605" cy="355992"/>
            </a:xfrm>
            <a:prstGeom prst="rect">
              <a:avLst/>
            </a:prstGeom>
            <a:solidFill>
              <a:srgbClr val="00B0F0"/>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所有数据</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46" name="文本框 45"/>
            <p:cNvSpPr txBox="1"/>
            <p:nvPr/>
          </p:nvSpPr>
          <p:spPr>
            <a:xfrm>
              <a:off x="8652795" y="2227288"/>
              <a:ext cx="1215105" cy="355992"/>
            </a:xfrm>
            <a:prstGeom prst="rect">
              <a:avLst/>
            </a:prstGeom>
            <a:solidFill>
              <a:srgbClr val="00B0F0"/>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训练集</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47" name="文本框 46"/>
            <p:cNvSpPr txBox="1"/>
            <p:nvPr/>
          </p:nvSpPr>
          <p:spPr>
            <a:xfrm>
              <a:off x="9986295" y="2227288"/>
              <a:ext cx="1215105" cy="355992"/>
            </a:xfrm>
            <a:prstGeom prst="rect">
              <a:avLst/>
            </a:prstGeom>
            <a:solidFill>
              <a:srgbClr val="00B0F0"/>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训练集</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48" name="文本框 47"/>
            <p:cNvSpPr txBox="1"/>
            <p:nvPr/>
          </p:nvSpPr>
          <p:spPr>
            <a:xfrm>
              <a:off x="11319795" y="2227288"/>
              <a:ext cx="1215105" cy="355992"/>
            </a:xfrm>
            <a:prstGeom prst="rect">
              <a:avLst/>
            </a:prstGeom>
            <a:solidFill>
              <a:srgbClr val="00B0F0"/>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训练集</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49" name="文本框 48"/>
            <p:cNvSpPr txBox="1"/>
            <p:nvPr/>
          </p:nvSpPr>
          <p:spPr>
            <a:xfrm>
              <a:off x="12653295" y="2227288"/>
              <a:ext cx="1215105" cy="355992"/>
            </a:xfrm>
            <a:prstGeom prst="rect">
              <a:avLst/>
            </a:prstGeom>
            <a:solidFill>
              <a:schemeClr val="accent2"/>
            </a:solid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测试集</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51" name="直接箭头连接符 50"/>
            <p:cNvCxnSpPr/>
            <p:nvPr/>
          </p:nvCxnSpPr>
          <p:spPr>
            <a:xfrm>
              <a:off x="8652794" y="1470025"/>
              <a:ext cx="5215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2899209" y="1008931"/>
              <a:ext cx="723275" cy="341055"/>
            </a:xfrm>
            <a:prstGeom prst="accentCallout2">
              <a:avLst>
                <a:gd name="adj1" fmla="val 18750"/>
                <a:gd name="adj2" fmla="val -8333"/>
                <a:gd name="adj3" fmla="val 18750"/>
                <a:gd name="adj4" fmla="val -16667"/>
                <a:gd name="adj5" fmla="val 142290"/>
                <a:gd name="adj6" fmla="val -41399"/>
              </a:avLst>
            </a:prstGeom>
            <a:noFill/>
            <a:ln>
              <a:solidFill>
                <a:srgbClr val="002177"/>
              </a:solidFill>
            </a:ln>
          </p:spPr>
          <p:txBody>
            <a:bodyPr wrap="none" rtlCol="0" anchor="ctr">
              <a:sp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切分点</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53" name="左大括号 52"/>
            <p:cNvSpPr/>
            <p:nvPr/>
          </p:nvSpPr>
          <p:spPr>
            <a:xfrm rot="16200000">
              <a:off x="10516123" y="897128"/>
              <a:ext cx="155448" cy="38821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左大括号 53"/>
            <p:cNvSpPr/>
            <p:nvPr/>
          </p:nvSpPr>
          <p:spPr>
            <a:xfrm rot="16200000">
              <a:off x="13183123" y="2230629"/>
              <a:ext cx="155448" cy="1215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6" name="直接连接符 55"/>
            <p:cNvCxnSpPr/>
            <p:nvPr/>
          </p:nvCxnSpPr>
          <p:spPr>
            <a:xfrm>
              <a:off x="12592050" y="1179458"/>
              <a:ext cx="0" cy="1846593"/>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57" name="文本框 56"/>
            <p:cNvSpPr txBox="1"/>
            <p:nvPr/>
          </p:nvSpPr>
          <p:spPr>
            <a:xfrm>
              <a:off x="9986295" y="2963542"/>
              <a:ext cx="1215105" cy="355992"/>
            </a:xfrm>
            <a:prstGeom prst="rect">
              <a:avLst/>
            </a:prstGeom>
            <a:no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过去</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58" name="文本框 57"/>
            <p:cNvSpPr txBox="1"/>
            <p:nvPr/>
          </p:nvSpPr>
          <p:spPr>
            <a:xfrm>
              <a:off x="12653295" y="2963542"/>
              <a:ext cx="1215105" cy="355992"/>
            </a:xfrm>
            <a:prstGeom prst="rect">
              <a:avLst/>
            </a:prstGeom>
            <a:no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未来</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59" name="文本框 58"/>
            <p:cNvSpPr txBox="1"/>
            <p:nvPr/>
          </p:nvSpPr>
          <p:spPr>
            <a:xfrm>
              <a:off x="13868399" y="1171405"/>
              <a:ext cx="1215105" cy="355992"/>
            </a:xfrm>
            <a:prstGeom prst="rect">
              <a:avLst/>
            </a:prstGeom>
            <a:noFill/>
          </p:spPr>
          <p:txBody>
            <a:bodyPr wrap="none" rtlCol="0" anchor="ctr">
              <a:noAutofit/>
            </a:bodyPr>
            <a:lstStyle/>
            <a:p>
              <a:pPr algn="ct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时间排序</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pic>
        <p:nvPicPr>
          <p:cNvPr id="5" name="图片 1" descr="IMG_256"/>
          <p:cNvPicPr/>
          <p:nvPr>
            <p:custDataLst>
              <p:tags r:id="rId1"/>
            </p:custDataLst>
          </p:nvPr>
        </p:nvPicPr>
        <p:blipFill>
          <a:blip r:embed="rId2"/>
          <a:stretch>
            <a:fillRect/>
          </a:stretch>
        </p:blipFill>
        <p:spPr>
          <a:xfrm>
            <a:off x="3672114" y="3570888"/>
            <a:ext cx="3982854" cy="2737386"/>
          </a:xfrm>
          <a:prstGeom prst="rect">
            <a:avLst/>
          </a:prstGeom>
          <a:noFill/>
          <a:ln w="9525">
            <a:noFill/>
          </a:ln>
        </p:spPr>
      </p:pic>
      <p:cxnSp>
        <p:nvCxnSpPr>
          <p:cNvPr id="14" name="肘形连接符 13"/>
          <p:cNvCxnSpPr>
            <a:stCxn id="13" idx="3"/>
            <a:endCxn id="46" idx="1"/>
          </p:cNvCxnSpPr>
          <p:nvPr/>
        </p:nvCxnSpPr>
        <p:spPr>
          <a:xfrm flipV="1">
            <a:off x="2527570" y="2285353"/>
            <a:ext cx="1144545" cy="1252073"/>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肘形连接符 15"/>
          <p:cNvCxnSpPr>
            <a:endCxn id="5" idx="1"/>
          </p:cNvCxnSpPr>
          <p:nvPr/>
        </p:nvCxnSpPr>
        <p:spPr>
          <a:xfrm>
            <a:off x="2533618" y="4174492"/>
            <a:ext cx="1138496" cy="765089"/>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t>一般处理流程</a:t>
            </a:r>
            <a:endParaRPr lang="zh-CN" alt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sym typeface="Arial" panose="020B0604020202020204" pitchFamily="34" charset="0"/>
              </a:rPr>
              <a:t>PCA(</a:t>
            </a:r>
            <a:r>
              <a:rPr dirty="0">
                <a:sym typeface="Arial" panose="020B0604020202020204" pitchFamily="34" charset="0"/>
              </a:rPr>
              <a:t>一</a:t>
            </a:r>
            <a:r>
              <a:rPr lang="en-US" altLang="zh-CN" dirty="0">
                <a:sym typeface="Arial" panose="020B0604020202020204" pitchFamily="34" charset="0"/>
              </a:rPr>
              <a:t>)</a:t>
            </a:r>
            <a:endParaRPr lang="en-US" altLang="zh-CN" dirty="0">
              <a:sym typeface="Arial" panose="020B0604020202020204" pitchFamily="34" charset="0"/>
            </a:endParaRPr>
          </a:p>
        </p:txBody>
      </p:sp>
      <p:sp>
        <p:nvSpPr>
          <p:cNvPr id="8" name="文本占位符 7"/>
          <p:cNvSpPr>
            <a:spLocks noGrp="1"/>
          </p:cNvSpPr>
          <p:nvPr>
            <p:ph type="body" sz="quarter" idx="15"/>
          </p:nvPr>
        </p:nvSpPr>
        <p:spPr>
          <a:xfrm>
            <a:off x="399500" y="765104"/>
            <a:ext cx="11246400" cy="812658"/>
          </a:xfrm>
        </p:spPr>
        <p:txBody>
          <a:bodyPr>
            <a:spAutoFit/>
          </a:bodyPr>
          <a:lstStyle/>
          <a:p>
            <a:pPr marL="285750" indent="-285750">
              <a:buFont typeface="Arial" panose="020B0604020202020204" pitchFamily="34" charset="0"/>
              <a:buChar char="•"/>
            </a:pPr>
            <a:r>
              <a:rPr lang="zh-CN" altLang="en-US" dirty="0"/>
              <a:t>如果把一片</a:t>
            </a:r>
            <a:r>
              <a:rPr lang="en-US" altLang="zh-CN" dirty="0"/>
              <a:t>wafer</a:t>
            </a:r>
            <a:r>
              <a:rPr lang="zh-CN" altLang="en-US" dirty="0"/>
              <a:t>的多个参数的</a:t>
            </a:r>
            <a:r>
              <a:rPr lang="en-US" altLang="zh-CN" dirty="0"/>
              <a:t>indicator</a:t>
            </a:r>
            <a:r>
              <a:rPr lang="zh-CN" altLang="en-US" dirty="0"/>
              <a:t>看成多维空间，那么每片</a:t>
            </a:r>
            <a:r>
              <a:rPr lang="en-US" altLang="zh-CN" dirty="0"/>
              <a:t>wafer</a:t>
            </a:r>
            <a:r>
              <a:rPr lang="zh-CN" altLang="en-US" dirty="0"/>
              <a:t>的生产过程可以看成多维空间上的点。</a:t>
            </a:r>
            <a:endParaRPr lang="en-US" altLang="zh-CN" dirty="0"/>
          </a:p>
          <a:p>
            <a:pPr marL="285750" indent="-285750">
              <a:buFont typeface="Arial" panose="020B0604020202020204" pitchFamily="34" charset="0"/>
              <a:buChar char="•"/>
            </a:pPr>
            <a:r>
              <a:rPr lang="zh-CN" altLang="en-US" dirty="0"/>
              <a:t>在多维空间中找到每片</a:t>
            </a:r>
            <a:r>
              <a:rPr lang="en-US" altLang="zh-CN" dirty="0"/>
              <a:t>wafer</a:t>
            </a:r>
            <a:r>
              <a:rPr lang="zh-CN" altLang="en-US" dirty="0"/>
              <a:t>生产过程与其他</a:t>
            </a:r>
            <a:r>
              <a:rPr lang="en-US" altLang="zh-CN" dirty="0"/>
              <a:t>wafer</a:t>
            </a:r>
            <a:r>
              <a:rPr lang="zh-CN" altLang="en-US" dirty="0"/>
              <a:t>的不同无疑是特别困难与抽象的。那么如何直观地找到它们的差别呢？</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3617669" y="1941525"/>
            <a:ext cx="4956663" cy="41690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6"/>
          </p:nvPr>
        </p:nvSpPr>
        <p:spPr/>
        <p:txBody>
          <a:bodyPr/>
          <a:lstStyle/>
          <a:p>
            <a:r>
              <a:rPr lang="zh-CN" altLang="en-US" dirty="0">
                <a:sym typeface="思源黑体 CN Regular" panose="020B0500000000000000" pitchFamily="34" charset="-122"/>
              </a:rPr>
              <a:t>埃克斯工业（</a:t>
            </a:r>
            <a:r>
              <a:rPr lang="en-US" altLang="zh-CN" dirty="0">
                <a:sym typeface="思源黑体 CN Regular" panose="020B0500000000000000" pitchFamily="34" charset="-122"/>
              </a:rPr>
              <a:t>IKAS</a:t>
            </a:r>
            <a:r>
              <a:rPr lang="zh-CN" altLang="en-US" dirty="0">
                <a:sym typeface="思源黑体 CN Regular" panose="020B0500000000000000" pitchFamily="34" charset="-122"/>
              </a:rPr>
              <a:t>）</a:t>
            </a:r>
            <a:endParaRPr lang="zh-CN" altLang="en-US" dirty="0">
              <a:sym typeface="思源黑体 CN Regular" panose="020B0500000000000000" pitchFamily="34" charset="-122"/>
            </a:endParaRPr>
          </a:p>
        </p:txBody>
      </p:sp>
      <p:sp>
        <p:nvSpPr>
          <p:cNvPr id="5" name="文本占位符 4"/>
          <p:cNvSpPr>
            <a:spLocks noGrp="1"/>
          </p:cNvSpPr>
          <p:nvPr>
            <p:ph type="body" sz="quarter" idx="18"/>
            <p:custDataLst>
              <p:tags r:id="rId1"/>
            </p:custDataLst>
          </p:nvPr>
        </p:nvSpPr>
        <p:spPr>
          <a:xfrm>
            <a:off x="4512934" y="1399274"/>
            <a:ext cx="5530952" cy="500063"/>
          </a:xfrm>
        </p:spPr>
        <p:txBody>
          <a:bodyPr/>
          <a:lstStyle/>
          <a:p>
            <a:r>
              <a:rPr lang="en-US" altLang="zh-CN" dirty="0">
                <a:sym typeface="思源黑体 CN Regular" panose="020B0500000000000000" pitchFamily="34" charset="-122"/>
              </a:rPr>
              <a:t>FDC MVA POC</a:t>
            </a:r>
            <a:r>
              <a:rPr lang="zh-CN" altLang="en-US" dirty="0">
                <a:sym typeface="思源黑体 CN Regular" panose="020B0500000000000000" pitchFamily="34" charset="-122"/>
              </a:rPr>
              <a:t>介绍</a:t>
            </a:r>
            <a:endParaRPr lang="zh-CN" altLang="en-US" dirty="0">
              <a:sym typeface="思源黑体 CN Regular" panose="020B0500000000000000" pitchFamily="34" charset="-122"/>
            </a:endParaRPr>
          </a:p>
        </p:txBody>
      </p:sp>
      <p:sp>
        <p:nvSpPr>
          <p:cNvPr id="6" name="文本占位符 5"/>
          <p:cNvSpPr>
            <a:spLocks noGrp="1"/>
          </p:cNvSpPr>
          <p:nvPr>
            <p:ph type="body" sz="quarter" idx="19"/>
          </p:nvPr>
        </p:nvSpPr>
        <p:spPr>
          <a:xfrm>
            <a:off x="4512933" y="2289121"/>
            <a:ext cx="4763269" cy="500063"/>
          </a:xfrm>
        </p:spPr>
        <p:txBody>
          <a:bodyPr/>
          <a:lstStyle/>
          <a:p>
            <a:r>
              <a:rPr lang="en-US" altLang="zh-CN" dirty="0">
                <a:sym typeface="思源黑体 CN Regular" panose="020B0500000000000000" pitchFamily="34" charset="-122"/>
              </a:rPr>
              <a:t>Case</a:t>
            </a:r>
            <a:r>
              <a:rPr lang="zh-CN" altLang="en-US" dirty="0">
                <a:sym typeface="思源黑体 CN Regular" panose="020B0500000000000000" pitchFamily="34" charset="-122"/>
              </a:rPr>
              <a:t>分析逻辑说明及算法介绍</a:t>
            </a:r>
            <a:endParaRPr lang="zh-CN" altLang="en-US" dirty="0">
              <a:sym typeface="思源黑体 CN Regular" panose="020B0500000000000000" pitchFamily="34" charset="-122"/>
            </a:endParaRPr>
          </a:p>
        </p:txBody>
      </p:sp>
      <p:sp>
        <p:nvSpPr>
          <p:cNvPr id="2" name="文本占位符 1"/>
          <p:cNvSpPr>
            <a:spLocks noGrp="1"/>
          </p:cNvSpPr>
          <p:nvPr>
            <p:ph type="body" sz="quarter" idx="20"/>
          </p:nvPr>
        </p:nvSpPr>
        <p:spPr>
          <a:xfrm>
            <a:off x="4512933" y="3099914"/>
            <a:ext cx="6316647" cy="500063"/>
          </a:xfrm>
        </p:spPr>
        <p:txBody>
          <a:bodyPr/>
          <a:lstStyle/>
          <a:p>
            <a:r>
              <a:rPr lang="en-US" altLang="zh-CN" dirty="0">
                <a:sym typeface="思源黑体 CN Regular" panose="020B0500000000000000" pitchFamily="34" charset="-122"/>
              </a:rPr>
              <a:t>MVA </a:t>
            </a:r>
            <a:r>
              <a:rPr lang="zh-CN" altLang="en-US" dirty="0">
                <a:sym typeface="思源黑体 CN Regular" panose="020B0500000000000000" pitchFamily="34" charset="-122"/>
              </a:rPr>
              <a:t>分析结果展示 （附加</a:t>
            </a:r>
            <a:r>
              <a:rPr lang="en-US" altLang="zh-CN" dirty="0">
                <a:sym typeface="思源黑体 CN Regular" panose="020B0500000000000000" pitchFamily="34" charset="-122"/>
              </a:rPr>
              <a:t>case +</a:t>
            </a:r>
            <a:r>
              <a:rPr lang="zh-CN" altLang="en-US" dirty="0">
                <a:sym typeface="思源黑体 CN Regular" panose="020B0500000000000000" pitchFamily="34" charset="-122"/>
              </a:rPr>
              <a:t>必答</a:t>
            </a:r>
            <a:r>
              <a:rPr lang="en-US" altLang="zh-CN" dirty="0">
                <a:sym typeface="思源黑体 CN Regular" panose="020B0500000000000000" pitchFamily="34" charset="-122"/>
              </a:rPr>
              <a:t>case)</a:t>
            </a:r>
            <a:endParaRPr lang="zh-CN" altLang="en-US" dirty="0">
              <a:sym typeface="思源黑体 CN Regular" panose="020B0500000000000000" pitchFamily="34" charset="-122"/>
            </a:endParaRPr>
          </a:p>
        </p:txBody>
      </p:sp>
      <p:sp>
        <p:nvSpPr>
          <p:cNvPr id="3" name="文本占位符 2"/>
          <p:cNvSpPr>
            <a:spLocks noGrp="1"/>
          </p:cNvSpPr>
          <p:nvPr>
            <p:ph type="body" sz="quarter" idx="21"/>
          </p:nvPr>
        </p:nvSpPr>
        <p:spPr>
          <a:xfrm>
            <a:off x="4512934" y="3910707"/>
            <a:ext cx="5644618" cy="500063"/>
          </a:xfrm>
        </p:spPr>
        <p:txBody>
          <a:bodyPr/>
          <a:lstStyle/>
          <a:p>
            <a:r>
              <a:rPr lang="en-US" altLang="zh-CN" dirty="0"/>
              <a:t>IKAS AIMP</a:t>
            </a:r>
            <a:r>
              <a:rPr lang="zh-CN" altLang="en-US" dirty="0"/>
              <a:t>介绍及使用</a:t>
            </a:r>
            <a:r>
              <a:rPr lang="en-US" altLang="zh-CN" dirty="0"/>
              <a:t>Demo</a:t>
            </a:r>
            <a:endParaRPr lang="en-US" altLang="zh-CN" dirty="0"/>
          </a:p>
        </p:txBody>
      </p:sp>
      <p:sp>
        <p:nvSpPr>
          <p:cNvPr id="7" name="Text Placeholder 6"/>
          <p:cNvSpPr>
            <a:spLocks noGrp="1"/>
          </p:cNvSpPr>
          <p:nvPr>
            <p:ph type="body" sz="quarter" idx="22"/>
          </p:nvPr>
        </p:nvSpPr>
        <p:spPr/>
        <p:txBody>
          <a:bodyPr/>
          <a:lstStyle/>
          <a:p>
            <a:r>
              <a:rPr lang="zh-CN" altLang="en-US" dirty="0"/>
              <a:t>发展及展望</a:t>
            </a:r>
            <a:endParaRPr lang="zh-CN" altLang="en-US" dirty="0"/>
          </a:p>
        </p:txBody>
      </p:sp>
      <p:sp>
        <p:nvSpPr>
          <p:cNvPr id="8" name="文本占位符 7"/>
          <p:cNvSpPr>
            <a:spLocks noGrp="1"/>
          </p:cNvSpPr>
          <p:nvPr>
            <p:ph type="body" sz="quarter" idx="23"/>
          </p:nvPr>
        </p:nvSpPr>
        <p:spPr/>
        <p:txBody>
          <a:bodyPr/>
          <a:lstStyle/>
          <a:p>
            <a:r>
              <a:rPr lang="en-US" altLang="zh-CN" dirty="0"/>
              <a:t>Q&amp;A</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PCA(</a:t>
            </a:r>
            <a:r>
              <a:rPr lang="zh-CN" altLang="en-US" dirty="0"/>
              <a:t>二</a:t>
            </a:r>
            <a:r>
              <a:rPr lang="en-US" altLang="zh-CN" dirty="0"/>
              <a:t>)</a:t>
            </a:r>
            <a:endParaRPr lang="zh-CN" altLang="en-US" dirty="0"/>
          </a:p>
        </p:txBody>
      </p:sp>
      <p:sp>
        <p:nvSpPr>
          <p:cNvPr id="7" name="文本占位符 6"/>
          <p:cNvSpPr>
            <a:spLocks noGrp="1"/>
          </p:cNvSpPr>
          <p:nvPr>
            <p:ph type="body" sz="quarter" idx="15"/>
          </p:nvPr>
        </p:nvSpPr>
        <p:spPr>
          <a:xfrm>
            <a:off x="399500" y="765104"/>
            <a:ext cx="10520492" cy="1120435"/>
          </a:xfrm>
        </p:spPr>
        <p:txBody>
          <a:bodyPr/>
          <a:lstStyle/>
          <a:p>
            <a:pPr marL="285750" indent="-285750">
              <a:buFont typeface="Arial" panose="020B0604020202020204" pitchFamily="34" charset="0"/>
              <a:buChar char="•"/>
            </a:pPr>
            <a:r>
              <a:rPr lang="en-US" altLang="zh-CN" dirty="0"/>
              <a:t>PCA</a:t>
            </a:r>
            <a:r>
              <a:rPr lang="zh-CN" altLang="en-US" dirty="0"/>
              <a:t>降维就是这样一个办法，在降低数据集维度的同时，保证其中包含的主要信息是相似的（就是保证有效信息尽量不丢失）</a:t>
            </a:r>
            <a:endParaRPr lang="en-US" altLang="zh-CN" dirty="0"/>
          </a:p>
          <a:p>
            <a:pPr marL="285750" indent="-285750">
              <a:buFont typeface="Arial" panose="020B0604020202020204" pitchFamily="34" charset="0"/>
              <a:buChar char="•"/>
            </a:pPr>
            <a:r>
              <a:rPr lang="zh-CN" altLang="en-US" dirty="0"/>
              <a:t>如果降到</a:t>
            </a:r>
            <a:r>
              <a:rPr lang="en-US" altLang="zh-CN" dirty="0"/>
              <a:t>2</a:t>
            </a:r>
            <a:r>
              <a:rPr lang="zh-CN" altLang="en-US" dirty="0"/>
              <a:t>维，我们就可以直观地在平面图上看出</a:t>
            </a:r>
            <a:r>
              <a:rPr lang="en-US" altLang="zh-CN" dirty="0"/>
              <a:t>wafer</a:t>
            </a:r>
            <a:r>
              <a:rPr lang="zh-CN" altLang="en-US" dirty="0"/>
              <a:t>之间的差异</a:t>
            </a:r>
            <a:endParaRPr lang="zh-CN" altLang="en-US" dirty="0"/>
          </a:p>
        </p:txBody>
      </p:sp>
      <p:grpSp>
        <p:nvGrpSpPr>
          <p:cNvPr id="14" name="组合 13"/>
          <p:cNvGrpSpPr/>
          <p:nvPr/>
        </p:nvGrpSpPr>
        <p:grpSpPr>
          <a:xfrm>
            <a:off x="399500" y="2238692"/>
            <a:ext cx="11206362" cy="3476308"/>
            <a:chOff x="399500" y="2238692"/>
            <a:chExt cx="11206362" cy="3476308"/>
          </a:xfrm>
        </p:grpSpPr>
        <p:pic>
          <p:nvPicPr>
            <p:cNvPr id="102" name="图片 101"/>
            <p:cNvPicPr/>
            <p:nvPr/>
          </p:nvPicPr>
          <p:blipFill>
            <a:blip r:embed="rId1"/>
            <a:srcRect l="21916" t="-310" r="27465" b="2791"/>
            <a:stretch>
              <a:fillRect/>
            </a:stretch>
          </p:blipFill>
          <p:spPr>
            <a:xfrm>
              <a:off x="399500" y="2238692"/>
              <a:ext cx="4664506" cy="3470422"/>
            </a:xfrm>
            <a:prstGeom prst="rect">
              <a:avLst/>
            </a:prstGeom>
            <a:noFill/>
            <a:ln w="9525">
              <a:noFill/>
            </a:ln>
          </p:spPr>
        </p:pic>
        <p:graphicFrame>
          <p:nvGraphicFramePr>
            <p:cNvPr id="9" name="对象 8"/>
            <p:cNvGraphicFramePr/>
            <p:nvPr/>
          </p:nvGraphicFramePr>
          <p:xfrm>
            <a:off x="7148830" y="2238692"/>
            <a:ext cx="4457032" cy="3476308"/>
          </p:xfrm>
          <a:graphic>
            <a:graphicData uri="http://schemas.openxmlformats.org/presentationml/2006/ole">
              <mc:AlternateContent xmlns:mc="http://schemas.openxmlformats.org/markup-compatibility/2006">
                <mc:Choice xmlns:v="urn:schemas-microsoft-com:vml" Requires="v">
                  <p:oleObj spid="_x0000_s10" name="" r:id="rId2" imgW="4705350" imgH="3800475" progId="Paint.Picture">
                    <p:embed/>
                  </p:oleObj>
                </mc:Choice>
                <mc:Fallback>
                  <p:oleObj name="" r:id="rId2" imgW="4705350" imgH="3800475" progId="Paint.Picture">
                    <p:embed/>
                    <p:pic>
                      <p:nvPicPr>
                        <p:cNvPr id="0" name="对象 8"/>
                        <p:cNvPicPr/>
                        <p:nvPr/>
                      </p:nvPicPr>
                      <p:blipFill>
                        <a:blip r:embed="rId3"/>
                        <a:stretch>
                          <a:fillRect/>
                        </a:stretch>
                      </p:blipFill>
                      <p:spPr>
                        <a:xfrm>
                          <a:off x="7148830" y="2238692"/>
                          <a:ext cx="4457032" cy="3476308"/>
                        </a:xfrm>
                        <a:prstGeom prst="rect">
                          <a:avLst/>
                        </a:prstGeom>
                      </p:spPr>
                    </p:pic>
                  </p:oleObj>
                </mc:Fallback>
              </mc:AlternateContent>
            </a:graphicData>
          </a:graphic>
        </p:graphicFrame>
      </p:grpSp>
      <p:grpSp>
        <p:nvGrpSpPr>
          <p:cNvPr id="13" name="组合 12"/>
          <p:cNvGrpSpPr/>
          <p:nvPr/>
        </p:nvGrpSpPr>
        <p:grpSpPr>
          <a:xfrm>
            <a:off x="5189487" y="3536303"/>
            <a:ext cx="1753389" cy="881087"/>
            <a:chOff x="5155411" y="2954313"/>
            <a:chExt cx="1753389" cy="881087"/>
          </a:xfrm>
        </p:grpSpPr>
        <p:sp>
          <p:nvSpPr>
            <p:cNvPr id="2" name="文本框 1"/>
            <p:cNvSpPr txBox="1"/>
            <p:nvPr/>
          </p:nvSpPr>
          <p:spPr>
            <a:xfrm>
              <a:off x="5155411" y="2954313"/>
              <a:ext cx="1753389" cy="461665"/>
            </a:xfrm>
            <a:prstGeom prst="rect">
              <a:avLst/>
            </a:prstGeom>
            <a:noFill/>
          </p:spPr>
          <p:txBody>
            <a:bodyPr wrap="square">
              <a:spAutoFit/>
            </a:bodyPr>
            <a:lstStyle/>
            <a:p>
              <a:pPr algn="ctr"/>
              <a:r>
                <a:rPr kumimoji="0" lang="en-US" altLang="zh-CN"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2</a:t>
              </a: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维降到</a:t>
              </a:r>
              <a:r>
                <a:rPr kumimoji="0" lang="en-US" altLang="zh-CN"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1</a:t>
              </a: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维，即</a:t>
              </a:r>
              <a:r>
                <a:rPr kumimoji="0" lang="en-US" altLang="zh-CN"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2</a:t>
              </a: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维空间上的点投影到直线上</a:t>
              </a:r>
              <a:endParaRPr lang="zh-CN" altLang="en-US" sz="1200" dirty="0"/>
            </a:p>
          </p:txBody>
        </p:sp>
        <p:sp>
          <p:nvSpPr>
            <p:cNvPr id="12" name="箭头: 右 10"/>
            <p:cNvSpPr/>
            <p:nvPr/>
          </p:nvSpPr>
          <p:spPr>
            <a:xfrm>
              <a:off x="5155411" y="3507889"/>
              <a:ext cx="1753389" cy="327511"/>
            </a:xfrm>
            <a:prstGeom prst="rightArrow">
              <a:avLst/>
            </a:prstGeom>
            <a:gradFill>
              <a:gsLst>
                <a:gs pos="100000">
                  <a:srgbClr val="78D6A3"/>
                </a:gs>
                <a:gs pos="0">
                  <a:srgbClr val="78D6A3">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fontAlgn="base">
                <a:spcBef>
                  <a:spcPct val="0"/>
                </a:spcBef>
                <a:spcAft>
                  <a:spcPct val="0"/>
                </a:spcAft>
              </a:pPr>
              <a:endParaRPr lang="zh-CN" altLang="en-US" sz="12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custDataLst>
              <p:tags r:id="rId1"/>
            </p:custDataLst>
          </p:nvPr>
        </p:nvPicPr>
        <p:blipFill>
          <a:blip r:embed="rId2"/>
          <a:stretch>
            <a:fillRect/>
          </a:stretch>
        </p:blipFill>
        <p:spPr>
          <a:xfrm>
            <a:off x="399499" y="1133450"/>
            <a:ext cx="2745055" cy="2275449"/>
          </a:xfrm>
          <a:prstGeom prst="rect">
            <a:avLst/>
          </a:prstGeom>
          <a:noFill/>
          <a:ln w="9525">
            <a:noFill/>
          </a:ln>
        </p:spPr>
      </p:pic>
      <p:pic>
        <p:nvPicPr>
          <p:cNvPr id="103" name="图片 102"/>
          <p:cNvPicPr/>
          <p:nvPr>
            <p:custDataLst>
              <p:tags r:id="rId3"/>
            </p:custDataLst>
          </p:nvPr>
        </p:nvPicPr>
        <p:blipFill>
          <a:blip r:embed="rId4"/>
          <a:stretch>
            <a:fillRect/>
          </a:stretch>
        </p:blipFill>
        <p:spPr>
          <a:xfrm>
            <a:off x="3301810" y="1133450"/>
            <a:ext cx="2949736" cy="2279078"/>
          </a:xfrm>
          <a:prstGeom prst="rect">
            <a:avLst/>
          </a:prstGeom>
          <a:noFill/>
          <a:ln w="9525">
            <a:noFill/>
          </a:ln>
        </p:spPr>
      </p:pic>
      <p:grpSp>
        <p:nvGrpSpPr>
          <p:cNvPr id="6" name="组合 5"/>
          <p:cNvGrpSpPr/>
          <p:nvPr/>
        </p:nvGrpSpPr>
        <p:grpSpPr>
          <a:xfrm>
            <a:off x="399500" y="3549327"/>
            <a:ext cx="11048130" cy="2524529"/>
            <a:chOff x="2436" y="6875"/>
            <a:chExt cx="13746" cy="3141"/>
          </a:xfrm>
        </p:grpSpPr>
        <p:pic>
          <p:nvPicPr>
            <p:cNvPr id="2" name="图片 1"/>
            <p:cNvPicPr>
              <a:picLocks noChangeAspect="1"/>
            </p:cNvPicPr>
            <p:nvPr/>
          </p:nvPicPr>
          <p:blipFill>
            <a:blip r:embed="rId5"/>
            <a:stretch>
              <a:fillRect/>
            </a:stretch>
          </p:blipFill>
          <p:spPr>
            <a:xfrm>
              <a:off x="6540" y="6875"/>
              <a:ext cx="9642" cy="3135"/>
            </a:xfrm>
            <a:prstGeom prst="rect">
              <a:avLst/>
            </a:prstGeom>
          </p:spPr>
        </p:pic>
        <p:pic>
          <p:nvPicPr>
            <p:cNvPr id="4" name="图片 3"/>
            <p:cNvPicPr/>
            <p:nvPr>
              <p:custDataLst>
                <p:tags r:id="rId6"/>
              </p:custDataLst>
            </p:nvPr>
          </p:nvPicPr>
          <p:blipFill>
            <a:blip r:embed="rId7"/>
            <a:stretch>
              <a:fillRect/>
            </a:stretch>
          </p:blipFill>
          <p:spPr>
            <a:xfrm>
              <a:off x="2436" y="6876"/>
              <a:ext cx="4104" cy="3141"/>
            </a:xfrm>
            <a:prstGeom prst="rect">
              <a:avLst/>
            </a:prstGeom>
            <a:noFill/>
            <a:ln w="9525">
              <a:noFill/>
            </a:ln>
          </p:spPr>
        </p:pic>
      </p:grpSp>
      <p:sp>
        <p:nvSpPr>
          <p:cNvPr id="8" name="标题 7"/>
          <p:cNvSpPr>
            <a:spLocks noGrp="1"/>
          </p:cNvSpPr>
          <p:nvPr>
            <p:ph type="title"/>
          </p:nvPr>
        </p:nvSpPr>
        <p:spPr/>
        <p:txBody>
          <a:bodyPr>
            <a:normAutofit/>
          </a:bodyPr>
          <a:lstStyle/>
          <a:p>
            <a:r>
              <a:rPr lang="zh-CN" altLang="en-US" dirty="0"/>
              <a:t>支持向量机</a:t>
            </a:r>
            <a:endParaRPr lang="zh-CN" altLang="en-US" dirty="0"/>
          </a:p>
        </p:txBody>
      </p:sp>
      <p:sp>
        <p:nvSpPr>
          <p:cNvPr id="11" name="矩形 10"/>
          <p:cNvSpPr/>
          <p:nvPr/>
        </p:nvSpPr>
        <p:spPr>
          <a:xfrm>
            <a:off x="6338790" y="1133450"/>
            <a:ext cx="5114601" cy="2279078"/>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文本框 11"/>
          <p:cNvSpPr txBox="1"/>
          <p:nvPr/>
        </p:nvSpPr>
        <p:spPr>
          <a:xfrm>
            <a:off x="6496045" y="1204496"/>
            <a:ext cx="4800089" cy="2136987"/>
          </a:xfrm>
          <a:prstGeom prst="rect">
            <a:avLst/>
          </a:prstGeom>
          <a:noFill/>
        </p:spPr>
        <p:txBody>
          <a:bodyPr wrap="square">
            <a:spAutoFit/>
          </a:bodyPr>
          <a:lstStyle/>
          <a:p>
            <a:pP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支持向量机是用于分类问题的算法，支持向量机的基本思想是对于</a:t>
            </a:r>
            <a:r>
              <a:rPr lang="en-US" altLang="zh-CN" sz="1400" dirty="0">
                <a:solidFill>
                  <a:schemeClr val="bg1"/>
                </a:solidFill>
                <a:latin typeface="思源黑体 CN Regular" panose="020B0500000000000000" pitchFamily="34" charset="-122"/>
                <a:ea typeface="思源黑体 CN Regular" panose="020B0500000000000000" pitchFamily="34" charset="-122"/>
              </a:rPr>
              <a:t>N</a:t>
            </a:r>
            <a:r>
              <a:rPr lang="zh-CN" altLang="en-US" sz="1400" dirty="0">
                <a:solidFill>
                  <a:schemeClr val="bg1"/>
                </a:solidFill>
                <a:latin typeface="思源黑体 CN Regular" panose="020B0500000000000000" pitchFamily="34" charset="-122"/>
                <a:ea typeface="思源黑体 CN Regular" panose="020B0500000000000000" pitchFamily="34" charset="-122"/>
              </a:rPr>
              <a:t>维的数据，找到一个</a:t>
            </a:r>
            <a:r>
              <a:rPr lang="en-US" altLang="zh-CN" sz="1400" dirty="0">
                <a:solidFill>
                  <a:schemeClr val="bg1"/>
                </a:solidFill>
                <a:latin typeface="思源黑体 CN Regular" panose="020B0500000000000000" pitchFamily="34" charset="-122"/>
                <a:ea typeface="思源黑体 CN Regular" panose="020B0500000000000000" pitchFamily="34" charset="-122"/>
              </a:rPr>
              <a:t>N-1</a:t>
            </a:r>
            <a:r>
              <a:rPr lang="zh-CN" altLang="en-US" sz="1400" dirty="0">
                <a:solidFill>
                  <a:schemeClr val="bg1"/>
                </a:solidFill>
                <a:latin typeface="思源黑体 CN Regular" panose="020B0500000000000000" pitchFamily="34" charset="-122"/>
                <a:ea typeface="思源黑体 CN Regular" panose="020B0500000000000000" pitchFamily="34" charset="-122"/>
              </a:rPr>
              <a:t>维的超平面（</a:t>
            </a:r>
            <a:r>
              <a:rPr lang="en-US" altLang="zh-CN" sz="1400" dirty="0">
                <a:solidFill>
                  <a:schemeClr val="bg1"/>
                </a:solidFill>
                <a:latin typeface="思源黑体 CN Regular" panose="020B0500000000000000" pitchFamily="34" charset="-122"/>
                <a:ea typeface="思源黑体 CN Regular" panose="020B0500000000000000" pitchFamily="34" charset="-122"/>
              </a:rPr>
              <a:t>hyperplane</a:t>
            </a:r>
            <a:r>
              <a:rPr lang="zh-CN" altLang="en-US" sz="1400" dirty="0">
                <a:solidFill>
                  <a:schemeClr val="bg1"/>
                </a:solidFill>
                <a:latin typeface="思源黑体 CN Regular" panose="020B0500000000000000" pitchFamily="34" charset="-122"/>
                <a:ea typeface="思源黑体 CN Regular" panose="020B0500000000000000" pitchFamily="34" charset="-122"/>
              </a:rPr>
              <a:t>），作为数据分类的决策边界，确定这个超平面的规则是找到离分隔超平面最近的那些点，使它们离分隔超平面的距离尽可能远，因为这样可以使得训练出来的分类器更加健壮。离超平面最近的那些点就被称为支持向量（</a:t>
            </a:r>
            <a:r>
              <a:rPr lang="en-US" altLang="zh-CN" sz="1400" dirty="0">
                <a:solidFill>
                  <a:schemeClr val="bg1"/>
                </a:solidFill>
                <a:latin typeface="思源黑体 CN Regular" panose="020B0500000000000000" pitchFamily="34" charset="-122"/>
                <a:ea typeface="思源黑体 CN Regular" panose="020B0500000000000000" pitchFamily="34" charset="-122"/>
              </a:rPr>
              <a:t>support vector</a:t>
            </a:r>
            <a:r>
              <a:rPr lang="zh-CN" altLang="en-US" sz="1400" dirty="0">
                <a:solidFill>
                  <a:schemeClr val="bg1"/>
                </a:solidFill>
                <a:latin typeface="思源黑体 CN Regular" panose="020B0500000000000000" pitchFamily="34" charset="-122"/>
                <a:ea typeface="思源黑体 CN Regular" panose="020B0500000000000000" pitchFamily="34" charset="-122"/>
              </a:rPr>
              <a:t>）。</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custDataLst>
              <p:tags r:id="rId1"/>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endParaRPr lang="zh-CN" altLang="en-US" sz="3200" b="0" dirty="0"/>
          </a:p>
        </p:txBody>
      </p:sp>
      <p:sp>
        <p:nvSpPr>
          <p:cNvPr id="10" name="矩形 9"/>
          <p:cNvSpPr/>
          <p:nvPr/>
        </p:nvSpPr>
        <p:spPr>
          <a:xfrm>
            <a:off x="1098553" y="4394200"/>
            <a:ext cx="9994894" cy="1524000"/>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03" name="图片 102"/>
          <p:cNvPicPr/>
          <p:nvPr>
            <p:custDataLst>
              <p:tags r:id="rId2"/>
            </p:custDataLst>
          </p:nvPr>
        </p:nvPicPr>
        <p:blipFill rotWithShape="1">
          <a:blip r:embed="rId3"/>
          <a:srcRect t="8438" b="4632"/>
          <a:stretch>
            <a:fillRect/>
          </a:stretch>
        </p:blipFill>
        <p:spPr>
          <a:xfrm>
            <a:off x="1098553" y="1295558"/>
            <a:ext cx="4043172" cy="2755742"/>
          </a:xfrm>
          <a:prstGeom prst="rect">
            <a:avLst/>
          </a:prstGeom>
          <a:noFill/>
          <a:ln w="9525">
            <a:noFill/>
          </a:ln>
        </p:spPr>
      </p:pic>
      <p:pic>
        <p:nvPicPr>
          <p:cNvPr id="100" name="图片 99"/>
          <p:cNvPicPr/>
          <p:nvPr/>
        </p:nvPicPr>
        <p:blipFill>
          <a:blip r:embed="rId4"/>
          <a:stretch>
            <a:fillRect/>
          </a:stretch>
        </p:blipFill>
        <p:spPr>
          <a:xfrm>
            <a:off x="3258422" y="4672426"/>
            <a:ext cx="7236676" cy="973067"/>
          </a:xfrm>
          <a:prstGeom prst="rect">
            <a:avLst/>
          </a:prstGeom>
          <a:noFill/>
          <a:ln w="9525">
            <a:noFill/>
          </a:ln>
        </p:spPr>
      </p:pic>
      <p:sp>
        <p:nvSpPr>
          <p:cNvPr id="3" name="矩形 2"/>
          <p:cNvSpPr/>
          <p:nvPr/>
        </p:nvSpPr>
        <p:spPr>
          <a:xfrm>
            <a:off x="1803953" y="4962692"/>
            <a:ext cx="685800" cy="39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zh-CN" altLang="en-US" b="0" i="0" u="none" strike="noStrike" kern="1200" cap="none" spc="0" normalizeH="0" baseline="0" noProof="0" dirty="0">
                <a:ln>
                  <a:noFill/>
                </a:ln>
                <a:solidFill>
                  <a:srgbClr val="00DBE6"/>
                </a:solidFill>
                <a:effectLst/>
                <a:uLnTx/>
                <a:uFillTx/>
                <a:latin typeface="思源黑体 CN Bold" panose="020B0800000000000000" pitchFamily="34" charset="-122"/>
                <a:ea typeface="思源黑体 CN Bold" panose="020B0800000000000000" pitchFamily="34" charset="-122"/>
              </a:rPr>
              <a:t>目标</a:t>
            </a:r>
            <a:endParaRPr kumimoji="0" lang="zh-CN" altLang="en-US" b="0" i="0" u="none" strike="noStrike" kern="1200" cap="none" spc="0" normalizeH="0" baseline="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4" name="矩形 3"/>
          <p:cNvSpPr/>
          <p:nvPr/>
        </p:nvSpPr>
        <p:spPr>
          <a:xfrm>
            <a:off x="6007654" y="1295558"/>
            <a:ext cx="5085794" cy="2755742"/>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文本框 4"/>
          <p:cNvSpPr txBox="1"/>
          <p:nvPr/>
        </p:nvSpPr>
        <p:spPr>
          <a:xfrm>
            <a:off x="6164908" y="1597590"/>
            <a:ext cx="4800089" cy="2183765"/>
          </a:xfrm>
          <a:prstGeom prst="rect">
            <a:avLst/>
          </a:prstGeom>
          <a:noFill/>
        </p:spPr>
        <p:txBody>
          <a:bodyPr wrap="square">
            <a:spAutoFit/>
          </a:bodyPr>
          <a:lstStyle/>
          <a:p>
            <a:pPr>
              <a:lnSpc>
                <a:spcPct val="150000"/>
              </a:lnSpc>
              <a:spcAft>
                <a:spcPts val="12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随机森林模型由多棵树构成，既可以解决回归问题，也可以解决分类问题，</a:t>
            </a:r>
            <a:r>
              <a:rPr lang="en-US" altLang="zh-CN" sz="1400" dirty="0">
                <a:solidFill>
                  <a:schemeClr val="bg1"/>
                </a:solidFill>
                <a:latin typeface="思源黑体 CN Regular" panose="020B0500000000000000" pitchFamily="34" charset="-122"/>
                <a:ea typeface="思源黑体 CN Regular" panose="020B0500000000000000" pitchFamily="34" charset="-122"/>
              </a:rPr>
              <a:t> </a:t>
            </a:r>
            <a:r>
              <a:rPr lang="zh-CN" altLang="en-US" sz="1400" dirty="0">
                <a:solidFill>
                  <a:schemeClr val="bg1"/>
                </a:solidFill>
                <a:latin typeface="思源黑体 CN Regular" panose="020B0500000000000000" pitchFamily="34" charset="-122"/>
                <a:ea typeface="思源黑体 CN Regular" panose="020B0500000000000000" pitchFamily="34" charset="-122"/>
              </a:rPr>
              <a:t>且森林中的每一棵决策树之间没有关联，模型的最终输出由森林中的每一棵决策树共同决定。</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a:lnSpc>
                <a:spcPct val="150000"/>
              </a:lnSpc>
              <a:spcAft>
                <a:spcPts val="12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每一棵树就是一个精通于某一个窄领域的专家（</a:t>
            </a:r>
            <a:r>
              <a:rPr lang="zh-CN" altLang="en-US" sz="1400" dirty="0">
                <a:solidFill>
                  <a:schemeClr val="bg1"/>
                </a:solidFill>
                <a:latin typeface="思源黑体 CN Regular" panose="020B0500000000000000" pitchFamily="34" charset="-122"/>
                <a:ea typeface="思源黑体 CN Regular" panose="020B0500000000000000" pitchFamily="34" charset="-122"/>
                <a:sym typeface="+mn-ea"/>
              </a:rPr>
              <a:t>每一棵树</a:t>
            </a:r>
            <a:r>
              <a:rPr lang="zh-CN" altLang="en-US" sz="1400" dirty="0">
                <a:solidFill>
                  <a:schemeClr val="bg1"/>
                </a:solidFill>
                <a:latin typeface="思源黑体 CN Regular" panose="020B0500000000000000" pitchFamily="34" charset="-122"/>
                <a:ea typeface="思源黑体 CN Regular" panose="020B0500000000000000" pitchFamily="34" charset="-122"/>
              </a:rPr>
              <a:t>从</a:t>
            </a:r>
            <a:r>
              <a:rPr lang="en-US" altLang="zh-CN" sz="1400" dirty="0">
                <a:solidFill>
                  <a:schemeClr val="bg1"/>
                </a:solidFill>
                <a:latin typeface="思源黑体 CN Regular" panose="020B0500000000000000" pitchFamily="34" charset="-122"/>
                <a:ea typeface="思源黑体 CN Regular" panose="020B0500000000000000" pitchFamily="34" charset="-122"/>
              </a:rPr>
              <a:t>M</a:t>
            </a:r>
            <a:r>
              <a:rPr lang="zh-CN" altLang="en-US" sz="1400" dirty="0">
                <a:solidFill>
                  <a:schemeClr val="bg1"/>
                </a:solidFill>
                <a:latin typeface="思源黑体 CN Regular" panose="020B0500000000000000" pitchFamily="34" charset="-122"/>
                <a:ea typeface="思源黑体 CN Regular" panose="020B0500000000000000" pitchFamily="34" charset="-122"/>
              </a:rPr>
              <a:t>个特征中随机选择</a:t>
            </a:r>
            <a:r>
              <a:rPr lang="en-US" altLang="zh-CN" sz="1400" dirty="0">
                <a:solidFill>
                  <a:schemeClr val="bg1"/>
                </a:solidFill>
                <a:latin typeface="思源黑体 CN Regular" panose="020B0500000000000000" pitchFamily="34" charset="-122"/>
                <a:ea typeface="思源黑体 CN Regular" panose="020B0500000000000000" pitchFamily="34" charset="-122"/>
              </a:rPr>
              <a:t>m</a:t>
            </a:r>
            <a:r>
              <a:rPr lang="zh-CN" altLang="en-US" sz="1400" dirty="0">
                <a:solidFill>
                  <a:schemeClr val="bg1"/>
                </a:solidFill>
                <a:latin typeface="思源黑体 CN Regular" panose="020B0500000000000000" pitchFamily="34" charset="-122"/>
                <a:ea typeface="思源黑体 CN Regular" panose="020B0500000000000000" pitchFamily="34" charset="-122"/>
              </a:rPr>
              <a:t>个进行学习），这样在随机森林中就有了很多个精通不同窄领域的专家。</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标题 8"/>
          <p:cNvSpPr>
            <a:spLocks noGrp="1"/>
          </p:cNvSpPr>
          <p:nvPr>
            <p:ph type="title"/>
          </p:nvPr>
        </p:nvSpPr>
        <p:spPr/>
        <p:txBody>
          <a:bodyPr>
            <a:normAutofit/>
          </a:bodyPr>
          <a:lstStyle/>
          <a:p>
            <a:r>
              <a:rPr lang="zh-CN" altLang="en-US" dirty="0"/>
              <a:t>随机森林</a:t>
            </a:r>
            <a:endParaRPr lang="zh-CN" altLang="en-US" dirty="0"/>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文本框 39"/>
          <p:cNvSpPr txBox="1"/>
          <p:nvPr/>
        </p:nvSpPr>
        <p:spPr>
          <a:xfrm>
            <a:off x="5742039" y="1062974"/>
            <a:ext cx="5884312" cy="1716376"/>
          </a:xfrm>
          <a:prstGeom prst="rect">
            <a:avLst/>
          </a:prstGeom>
          <a:solidFill>
            <a:schemeClr val="bg1">
              <a:alpha val="10000"/>
            </a:schemeClr>
          </a:solidFill>
          <a:ln>
            <a:noFill/>
          </a:ln>
        </p:spPr>
        <p:txBody>
          <a:bodyPr wrap="square" lIns="0" rtlCol="0">
            <a:noAutofit/>
          </a:bodyPr>
          <a:lstStyle>
            <a:defPPr>
              <a:defRPr lang="zh-CN"/>
            </a:defPPr>
            <a:lvl1pPr algn="just">
              <a:lnSpc>
                <a:spcPct val="130000"/>
              </a:lnSpc>
              <a:defRPr sz="1600">
                <a:solidFill>
                  <a:schemeClr val="bg2"/>
                </a:solidFill>
                <a:cs typeface="+mn-ea"/>
              </a:defRPr>
            </a:lvl1pPr>
          </a:lstStyle>
          <a:p>
            <a:pPr algn="l">
              <a:lnSpc>
                <a:spcPct val="150000"/>
              </a:lnSpc>
              <a:spcAft>
                <a:spcPts val="1200"/>
              </a:spcAft>
            </a:pPr>
            <a:endParaRPr lang="zh-CN" altLang="en-US" sz="1400" dirty="0">
              <a:sym typeface="+mn-lt"/>
            </a:endParaRPr>
          </a:p>
        </p:txBody>
      </p:sp>
      <p:sp>
        <p:nvSpPr>
          <p:cNvPr id="36" name="文本框 35"/>
          <p:cNvSpPr txBox="1"/>
          <p:nvPr/>
        </p:nvSpPr>
        <p:spPr>
          <a:xfrm>
            <a:off x="399500" y="1062974"/>
            <a:ext cx="5037739" cy="1716376"/>
          </a:xfrm>
          <a:prstGeom prst="rect">
            <a:avLst/>
          </a:prstGeom>
          <a:solidFill>
            <a:schemeClr val="bg1">
              <a:alpha val="10000"/>
            </a:schemeClr>
          </a:solidFill>
          <a:ln>
            <a:noFill/>
          </a:ln>
        </p:spPr>
        <p:txBody>
          <a:bodyPr wrap="square" lIns="0" rtlCol="0">
            <a:noAutofit/>
          </a:bodyPr>
          <a:lstStyle>
            <a:defPPr>
              <a:defRPr lang="zh-CN"/>
            </a:defPPr>
            <a:lvl1pPr algn="just">
              <a:lnSpc>
                <a:spcPct val="130000"/>
              </a:lnSpc>
              <a:defRPr sz="1600">
                <a:solidFill>
                  <a:schemeClr val="bg2"/>
                </a:solidFill>
                <a:cs typeface="+mn-ea"/>
              </a:defRPr>
            </a:lvl1pPr>
          </a:lstStyle>
          <a:p>
            <a:pPr algn="l">
              <a:lnSpc>
                <a:spcPct val="150000"/>
              </a:lnSpc>
              <a:spcAft>
                <a:spcPts val="1200"/>
              </a:spcAft>
            </a:pPr>
            <a:endParaRPr lang="zh-CN" altLang="en-US" sz="1400" dirty="0">
              <a:sym typeface="+mn-lt"/>
            </a:endParaRPr>
          </a:p>
        </p:txBody>
      </p:sp>
      <p:sp>
        <p:nvSpPr>
          <p:cNvPr id="33" name="矩形: 圆顶角 32"/>
          <p:cNvSpPr/>
          <p:nvPr/>
        </p:nvSpPr>
        <p:spPr>
          <a:xfrm>
            <a:off x="0" y="3147060"/>
            <a:ext cx="12192000" cy="3274641"/>
          </a:xfrm>
          <a:prstGeom prst="round2SameRect">
            <a:avLst/>
          </a:prstGeom>
          <a:gradFill>
            <a:gsLst>
              <a:gs pos="0">
                <a:srgbClr val="04034F"/>
              </a:gs>
              <a:gs pos="57000">
                <a:srgbClr val="03023F"/>
              </a:gs>
              <a:gs pos="100000">
                <a:srgbClr val="0000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399501" y="3848690"/>
            <a:ext cx="3183466" cy="2707767"/>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 name="图片 4"/>
          <p:cNvPicPr>
            <a:picLocks noChangeAspect="1"/>
          </p:cNvPicPr>
          <p:nvPr>
            <p:custDataLst>
              <p:tags r:id="rId1"/>
            </p:custDataLst>
          </p:nvPr>
        </p:nvPicPr>
        <p:blipFill rotWithShape="1">
          <a:blip r:embed="rId2"/>
          <a:srcRect l="1471" t="39859" r="66074"/>
          <a:stretch>
            <a:fillRect/>
          </a:stretch>
        </p:blipFill>
        <p:spPr>
          <a:xfrm>
            <a:off x="662074" y="4582829"/>
            <a:ext cx="2658321" cy="1846269"/>
          </a:xfrm>
          <a:prstGeom prst="rect">
            <a:avLst/>
          </a:prstGeom>
        </p:spPr>
      </p:pic>
      <p:sp>
        <p:nvSpPr>
          <p:cNvPr id="4" name="标题 3"/>
          <p:cNvSpPr>
            <a:spLocks noGrp="1"/>
          </p:cNvSpPr>
          <p:nvPr>
            <p:ph type="title"/>
          </p:nvPr>
        </p:nvSpPr>
        <p:spPr>
          <a:xfrm>
            <a:off x="399500" y="276143"/>
            <a:ext cx="9216000" cy="487189"/>
          </a:xfrm>
        </p:spPr>
        <p:txBody>
          <a:bodyPr/>
          <a:lstStyle/>
          <a:p>
            <a:r>
              <a:rPr lang="zh-CN" altLang="en-US" dirty="0"/>
              <a:t>算法自适应</a:t>
            </a:r>
            <a:r>
              <a:rPr lang="en-US" altLang="zh-CN" dirty="0"/>
              <a:t>-</a:t>
            </a:r>
            <a:r>
              <a:rPr lang="zh-CN" altLang="en-US" dirty="0"/>
              <a:t>根因分析</a:t>
            </a:r>
            <a:r>
              <a:rPr lang="en-US" altLang="zh-CN" dirty="0"/>
              <a:t>RCA</a:t>
            </a:r>
            <a:endParaRPr lang="zh-CN" altLang="en-US" dirty="0"/>
          </a:p>
        </p:txBody>
      </p:sp>
      <p:sp>
        <p:nvSpPr>
          <p:cNvPr id="13" name="文本框 12"/>
          <p:cNvSpPr txBox="1"/>
          <p:nvPr/>
        </p:nvSpPr>
        <p:spPr>
          <a:xfrm>
            <a:off x="3995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Diffusion</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19869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Deposition</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35743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Lithography</a:t>
            </a:r>
            <a:endParaRPr lang="en-US" altLang="zh-CN" sz="1400" dirty="0">
              <a:solidFill>
                <a:schemeClr val="bg1"/>
              </a:solidFill>
              <a:latin typeface="思源黑体 CN Bold" panose="020B0800000000000000" pitchFamily="34" charset="-122"/>
              <a:ea typeface="思源黑体 CN Bold" panose="020B0800000000000000" pitchFamily="34" charset="-122"/>
            </a:endParaRPr>
          </a:p>
        </p:txBody>
      </p:sp>
      <p:sp>
        <p:nvSpPr>
          <p:cNvPr id="16" name="文本框 15"/>
          <p:cNvSpPr txBox="1"/>
          <p:nvPr/>
        </p:nvSpPr>
        <p:spPr>
          <a:xfrm>
            <a:off x="51617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Etching</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67491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Oxidation</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8336501"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Planarization</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9923903" y="3287755"/>
            <a:ext cx="1391200" cy="341055"/>
          </a:xfrm>
          <a:prstGeom prst="rect">
            <a:avLst/>
          </a:prstGeom>
          <a:noFill/>
        </p:spPr>
        <p:txBody>
          <a:bodyPr wrap="square">
            <a:spAutoFit/>
          </a:bodyPr>
          <a:lstStyle/>
          <a:p>
            <a:pPr algn="ctr">
              <a:lnSpc>
                <a:spcPct val="125000"/>
              </a:lnSpc>
              <a:spcAft>
                <a:spcPts val="600"/>
              </a:spcAft>
            </a:pPr>
            <a:r>
              <a:rPr lang="en-US" altLang="zh-CN" sz="1400" dirty="0">
                <a:solidFill>
                  <a:schemeClr val="bg1"/>
                </a:solidFill>
                <a:latin typeface="思源黑体 CN Bold" panose="020B0800000000000000" pitchFamily="34" charset="-122"/>
                <a:ea typeface="思源黑体 CN Bold" panose="020B0800000000000000" pitchFamily="34" charset="-122"/>
              </a:rPr>
              <a:t>Implantation</a:t>
            </a:r>
            <a:endParaRPr lang="zh-CN" altLang="en-US" sz="1400" dirty="0">
              <a:solidFill>
                <a:schemeClr val="bg1"/>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62074" y="3898309"/>
            <a:ext cx="2658321" cy="536814"/>
          </a:xfrm>
          <a:prstGeom prst="rect">
            <a:avLst/>
          </a:prstGeom>
          <a:noFill/>
        </p:spPr>
        <p:txBody>
          <a:bodyPr wrap="square">
            <a:spAutoFit/>
          </a:bodyPr>
          <a:lstStyle/>
          <a:p>
            <a:pPr algn="ctr">
              <a:lnSpc>
                <a:spcPct val="125000"/>
              </a:lnSpc>
              <a:spcAft>
                <a:spcPts val="600"/>
              </a:spcAft>
            </a:pPr>
            <a:r>
              <a:rPr lang="en-US" altLang="zh-CN" sz="1200" dirty="0">
                <a:solidFill>
                  <a:schemeClr val="bg1">
                    <a:lumMod val="95000"/>
                  </a:schemeClr>
                </a:solidFill>
              </a:rPr>
              <a:t>Semiconductor Wafers Manufacturing Process Steps</a:t>
            </a:r>
            <a:endParaRPr lang="zh-CN" altLang="en-US" sz="1200" dirty="0">
              <a:solidFill>
                <a:schemeClr val="bg1">
                  <a:lumMod val="95000"/>
                </a:schemeClr>
              </a:solidFill>
            </a:endParaRPr>
          </a:p>
        </p:txBody>
      </p:sp>
      <p:sp>
        <p:nvSpPr>
          <p:cNvPr id="26" name="矩形 25"/>
          <p:cNvSpPr/>
          <p:nvPr/>
        </p:nvSpPr>
        <p:spPr>
          <a:xfrm>
            <a:off x="4265569" y="3848690"/>
            <a:ext cx="3183466" cy="2707767"/>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5" name="图片 24"/>
          <p:cNvPicPr/>
          <p:nvPr>
            <p:custDataLst>
              <p:tags r:id="rId3"/>
            </p:custDataLst>
          </p:nvPr>
        </p:nvPicPr>
        <p:blipFill rotWithShape="1">
          <a:blip r:embed="rId2"/>
          <a:srcRect l="38814" t="39859" r="38859"/>
          <a:stretch>
            <a:fillRect/>
          </a:stretch>
        </p:blipFill>
        <p:spPr>
          <a:xfrm>
            <a:off x="4940300" y="4572000"/>
            <a:ext cx="1828801" cy="1846269"/>
          </a:xfrm>
          <a:prstGeom prst="rect">
            <a:avLst/>
          </a:prstGeom>
        </p:spPr>
      </p:pic>
      <p:sp>
        <p:nvSpPr>
          <p:cNvPr id="28" name="文本框 27"/>
          <p:cNvSpPr txBox="1"/>
          <p:nvPr/>
        </p:nvSpPr>
        <p:spPr>
          <a:xfrm>
            <a:off x="4528142" y="3898309"/>
            <a:ext cx="2658321" cy="305981"/>
          </a:xfrm>
          <a:prstGeom prst="rect">
            <a:avLst/>
          </a:prstGeom>
          <a:noFill/>
        </p:spPr>
        <p:txBody>
          <a:bodyPr wrap="square">
            <a:spAutoFit/>
          </a:bodyPr>
          <a:lstStyle/>
          <a:p>
            <a:pPr algn="ctr">
              <a:lnSpc>
                <a:spcPct val="125000"/>
              </a:lnSpc>
              <a:spcAft>
                <a:spcPts val="600"/>
              </a:spcAft>
            </a:pPr>
            <a:r>
              <a:rPr lang="en-US" altLang="zh-CN" sz="1200" dirty="0">
                <a:solidFill>
                  <a:schemeClr val="bg1">
                    <a:lumMod val="95000"/>
                  </a:schemeClr>
                </a:solidFill>
              </a:rPr>
              <a:t>Random Forests</a:t>
            </a:r>
            <a:endParaRPr lang="en-US" altLang="zh-CN" sz="1200" dirty="0">
              <a:solidFill>
                <a:schemeClr val="bg1">
                  <a:lumMod val="95000"/>
                </a:schemeClr>
              </a:solidFill>
            </a:endParaRPr>
          </a:p>
        </p:txBody>
      </p:sp>
      <p:sp>
        <p:nvSpPr>
          <p:cNvPr id="30" name="矩形 29"/>
          <p:cNvSpPr/>
          <p:nvPr/>
        </p:nvSpPr>
        <p:spPr>
          <a:xfrm>
            <a:off x="8131637" y="3848690"/>
            <a:ext cx="3183466" cy="2707767"/>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1" name="图片 30"/>
          <p:cNvPicPr>
            <a:picLocks noChangeAspect="1"/>
          </p:cNvPicPr>
          <p:nvPr>
            <p:custDataLst>
              <p:tags r:id="rId4"/>
            </p:custDataLst>
          </p:nvPr>
        </p:nvPicPr>
        <p:blipFill rotWithShape="1">
          <a:blip r:embed="rId2"/>
          <a:srcRect l="68393" t="39859" r="1837"/>
          <a:stretch>
            <a:fillRect/>
          </a:stretch>
        </p:blipFill>
        <p:spPr>
          <a:xfrm>
            <a:off x="8504170" y="4572000"/>
            <a:ext cx="2438400" cy="1846269"/>
          </a:xfrm>
          <a:prstGeom prst="rect">
            <a:avLst/>
          </a:prstGeom>
        </p:spPr>
      </p:pic>
      <p:sp>
        <p:nvSpPr>
          <p:cNvPr id="32" name="文本框 31"/>
          <p:cNvSpPr txBox="1"/>
          <p:nvPr/>
        </p:nvSpPr>
        <p:spPr>
          <a:xfrm>
            <a:off x="8394210" y="3898309"/>
            <a:ext cx="2658321" cy="613758"/>
          </a:xfrm>
          <a:prstGeom prst="rect">
            <a:avLst/>
          </a:prstGeom>
          <a:noFill/>
        </p:spPr>
        <p:txBody>
          <a:bodyPr wrap="square">
            <a:spAutoFit/>
          </a:bodyPr>
          <a:lstStyle/>
          <a:p>
            <a:pPr algn="ctr">
              <a:lnSpc>
                <a:spcPct val="125000"/>
              </a:lnSpc>
              <a:spcAft>
                <a:spcPts val="600"/>
              </a:spcAft>
            </a:pPr>
            <a:r>
              <a:rPr lang="en-US" altLang="zh-CN" sz="1200" dirty="0">
                <a:solidFill>
                  <a:schemeClr val="bg1">
                    <a:lumMod val="95000"/>
                  </a:schemeClr>
                </a:solidFill>
              </a:rPr>
              <a:t>Point Out the Process Steps</a:t>
            </a:r>
            <a:endParaRPr lang="en-US" altLang="zh-CN" sz="1200" dirty="0">
              <a:solidFill>
                <a:schemeClr val="bg1">
                  <a:lumMod val="95000"/>
                </a:schemeClr>
              </a:solidFill>
            </a:endParaRPr>
          </a:p>
          <a:p>
            <a:pPr algn="ctr">
              <a:lnSpc>
                <a:spcPct val="125000"/>
              </a:lnSpc>
              <a:spcAft>
                <a:spcPts val="600"/>
              </a:spcAft>
            </a:pPr>
            <a:r>
              <a:rPr lang="en-US" altLang="zh-CN" sz="1200" dirty="0">
                <a:solidFill>
                  <a:schemeClr val="bg1">
                    <a:lumMod val="95000"/>
                  </a:schemeClr>
                </a:solidFill>
              </a:rPr>
              <a:t>Causing Yield Loss</a:t>
            </a:r>
            <a:endParaRPr lang="en-US" altLang="zh-CN" sz="1200" dirty="0">
              <a:solidFill>
                <a:schemeClr val="bg1">
                  <a:lumMod val="95000"/>
                </a:schemeClr>
              </a:solidFill>
            </a:endParaRPr>
          </a:p>
        </p:txBody>
      </p:sp>
      <p:cxnSp>
        <p:nvCxnSpPr>
          <p:cNvPr id="35" name="直接箭头连接符 34"/>
          <p:cNvCxnSpPr/>
          <p:nvPr/>
        </p:nvCxnSpPr>
        <p:spPr>
          <a:xfrm>
            <a:off x="3582967" y="5202573"/>
            <a:ext cx="682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3"/>
            <a:endCxn id="30" idx="1"/>
          </p:cNvCxnSpPr>
          <p:nvPr/>
        </p:nvCxnSpPr>
        <p:spPr>
          <a:xfrm>
            <a:off x="7449035" y="5202574"/>
            <a:ext cx="682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62073" y="1500833"/>
            <a:ext cx="4499627" cy="617605"/>
          </a:xfrm>
          <a:prstGeom prst="rect">
            <a:avLst/>
          </a:prstGeom>
          <a:noFill/>
        </p:spPr>
        <p:txBody>
          <a:bodyPr wrap="square" lIns="0" rtlCol="0">
            <a:spAutoFit/>
          </a:bodyPr>
          <a:lstStyle>
            <a:defPPr>
              <a:defRPr lang="zh-CN"/>
            </a:defPPr>
            <a:lvl1pPr algn="just">
              <a:lnSpc>
                <a:spcPct val="130000"/>
              </a:lnSpc>
              <a:defRPr sz="1600">
                <a:solidFill>
                  <a:schemeClr val="bg2"/>
                </a:solidFill>
                <a:cs typeface="+mn-ea"/>
              </a:defRPr>
            </a:lvl1pPr>
          </a:lstStyle>
          <a:p>
            <a:pPr algn="l">
              <a:lnSpc>
                <a:spcPct val="150000"/>
              </a:lnSpc>
              <a:spcAft>
                <a:spcPts val="1200"/>
              </a:spcAft>
            </a:pPr>
            <a:r>
              <a:rPr lang="zh-CN" altLang="en-US" sz="1200" dirty="0">
                <a:sym typeface="+mn-lt"/>
              </a:rPr>
              <a:t>借助大数据底座抽取</a:t>
            </a:r>
            <a:r>
              <a:rPr lang="en-US" altLang="zh-CN" sz="1200" dirty="0">
                <a:sym typeface="+mn-lt"/>
              </a:rPr>
              <a:t>FDC</a:t>
            </a:r>
            <a:r>
              <a:rPr lang="zh-CN" altLang="en-US" sz="1200" dirty="0">
                <a:sym typeface="+mn-lt"/>
              </a:rPr>
              <a:t>数据，运用</a:t>
            </a:r>
            <a:r>
              <a:rPr lang="en-US" altLang="zh-CN" sz="1200" dirty="0">
                <a:sym typeface="+mn-lt"/>
              </a:rPr>
              <a:t>AI</a:t>
            </a:r>
            <a:r>
              <a:rPr lang="zh-CN" altLang="en-US" sz="1200" dirty="0">
                <a:sym typeface="+mn-lt"/>
              </a:rPr>
              <a:t>建模平台搭建了一个自动化分析流程</a:t>
            </a:r>
            <a:endParaRPr lang="zh-CN" altLang="en-US" sz="1200" dirty="0">
              <a:sym typeface="+mn-lt"/>
            </a:endParaRPr>
          </a:p>
        </p:txBody>
      </p:sp>
      <p:sp>
        <p:nvSpPr>
          <p:cNvPr id="34" name="文本框 33"/>
          <p:cNvSpPr txBox="1"/>
          <p:nvPr/>
        </p:nvSpPr>
        <p:spPr>
          <a:xfrm>
            <a:off x="3320395" y="-5428430"/>
            <a:ext cx="4953756" cy="1351460"/>
          </a:xfrm>
          <a:prstGeom prst="rect">
            <a:avLst/>
          </a:prstGeom>
          <a:noFill/>
        </p:spPr>
        <p:txBody>
          <a:bodyPr wrap="square" lIns="0" rtlCol="0">
            <a:noAutofit/>
          </a:bodyPr>
          <a:lstStyle>
            <a:defPPr>
              <a:defRPr lang="zh-CN"/>
            </a:defPPr>
            <a:lvl1pPr algn="just">
              <a:lnSpc>
                <a:spcPct val="130000"/>
              </a:lnSpc>
              <a:defRPr sz="1600">
                <a:solidFill>
                  <a:schemeClr val="bg2"/>
                </a:solidFill>
                <a:cs typeface="+mn-ea"/>
              </a:defRPr>
            </a:lvl1pPr>
          </a:lstStyle>
          <a:p>
            <a:pPr algn="l">
              <a:lnSpc>
                <a:spcPct val="150000"/>
              </a:lnSpc>
              <a:spcAft>
                <a:spcPts val="1200"/>
              </a:spcAft>
            </a:pPr>
            <a:r>
              <a:rPr lang="zh-CN" altLang="en-US" sz="1400" dirty="0">
                <a:sym typeface="+mn-lt"/>
              </a:rPr>
              <a:t>设计一些分析算法，并利用</a:t>
            </a:r>
            <a:r>
              <a:rPr lang="en-US" altLang="zh-CN" sz="1400" dirty="0">
                <a:sym typeface="+mn-lt"/>
              </a:rPr>
              <a:t>IKAS</a:t>
            </a:r>
            <a:r>
              <a:rPr lang="zh-CN" altLang="en-US" sz="1400" dirty="0">
                <a:sym typeface="+mn-lt"/>
              </a:rPr>
              <a:t>在半导体行业积累的经验和大数据存储计算引擎来确定具体腔室的故障产生，减少故障排除和人为错误的范围。</a:t>
            </a:r>
            <a:endParaRPr lang="en-US" altLang="zh-CN" sz="1400" dirty="0">
              <a:sym typeface="+mn-lt"/>
            </a:endParaRPr>
          </a:p>
          <a:p>
            <a:pPr algn="l">
              <a:lnSpc>
                <a:spcPct val="150000"/>
              </a:lnSpc>
              <a:spcAft>
                <a:spcPts val="1200"/>
              </a:spcAft>
            </a:pPr>
            <a:r>
              <a:rPr lang="zh-CN" altLang="en-US" sz="1400" dirty="0">
                <a:sym typeface="+mn-lt"/>
              </a:rPr>
              <a:t>这将导致低产量批次的产量大幅减少，并可能为我们在半导体行业的客户节省数百万美元。</a:t>
            </a:r>
            <a:endParaRPr lang="zh-CN" altLang="en-US" sz="1400" dirty="0">
              <a:sym typeface="+mn-lt"/>
            </a:endParaRPr>
          </a:p>
        </p:txBody>
      </p:sp>
      <p:sp>
        <p:nvSpPr>
          <p:cNvPr id="38" name="文本框 37"/>
          <p:cNvSpPr txBox="1"/>
          <p:nvPr/>
        </p:nvSpPr>
        <p:spPr>
          <a:xfrm>
            <a:off x="6000750" y="1500833"/>
            <a:ext cx="5479756" cy="617605"/>
          </a:xfrm>
          <a:prstGeom prst="rect">
            <a:avLst/>
          </a:prstGeom>
          <a:noFill/>
        </p:spPr>
        <p:txBody>
          <a:bodyPr wrap="square" lIns="0" rtlCol="0">
            <a:spAutoFit/>
          </a:bodyPr>
          <a:lstStyle>
            <a:defPPr>
              <a:defRPr lang="zh-CN"/>
            </a:defPPr>
            <a:lvl1pPr algn="just">
              <a:lnSpc>
                <a:spcPct val="130000"/>
              </a:lnSpc>
              <a:defRPr sz="1600">
                <a:solidFill>
                  <a:schemeClr val="bg2"/>
                </a:solidFill>
                <a:cs typeface="+mn-ea"/>
              </a:defRPr>
            </a:lvl1pPr>
          </a:lstStyle>
          <a:p>
            <a:pPr algn="l">
              <a:lnSpc>
                <a:spcPct val="150000"/>
              </a:lnSpc>
              <a:spcAft>
                <a:spcPts val="1200"/>
              </a:spcAft>
            </a:pPr>
            <a:r>
              <a:rPr lang="zh-CN" altLang="en-US" sz="1200" dirty="0">
                <a:sym typeface="+mn-lt"/>
              </a:rPr>
              <a:t>设计分析算法，利用</a:t>
            </a:r>
            <a:r>
              <a:rPr lang="en-US" altLang="zh-CN" sz="1200" dirty="0">
                <a:sym typeface="+mn-lt"/>
              </a:rPr>
              <a:t>IKAS</a:t>
            </a:r>
            <a:r>
              <a:rPr lang="zh-CN" altLang="en-US" sz="1200" dirty="0">
                <a:sym typeface="+mn-lt"/>
              </a:rPr>
              <a:t>在半导体行业积累的经验和大数据存储计算引擎确定具体腔室的故障产生，减少故障排除和人为错误的范围</a:t>
            </a:r>
            <a:endParaRPr lang="en-US" altLang="zh-CN" sz="1200" dirty="0">
              <a:sym typeface="+mn-lt"/>
            </a:endParaRPr>
          </a:p>
        </p:txBody>
      </p:sp>
      <p:sp>
        <p:nvSpPr>
          <p:cNvPr id="41" name="文本框 40"/>
          <p:cNvSpPr txBox="1"/>
          <p:nvPr/>
        </p:nvSpPr>
        <p:spPr>
          <a:xfrm>
            <a:off x="2162749" y="1149110"/>
            <a:ext cx="1953693" cy="341055"/>
          </a:xfrm>
          <a:prstGeom prst="rect">
            <a:avLst/>
          </a:prstGeom>
          <a:noFill/>
        </p:spPr>
        <p:txBody>
          <a:bodyPr wrap="square">
            <a:spAutoFit/>
          </a:bodyPr>
          <a:lstStyle/>
          <a:p>
            <a:pPr algn="ctr">
              <a:lnSpc>
                <a:spcPct val="125000"/>
              </a:lnSpc>
              <a:spcAft>
                <a:spcPts val="600"/>
              </a:spcAft>
            </a:pPr>
            <a:r>
              <a:rPr lang="en-US" altLang="zh-CN" sz="1400" dirty="0">
                <a:solidFill>
                  <a:srgbClr val="00DBE6"/>
                </a:solidFill>
                <a:latin typeface="思源黑体 CN Bold" panose="020B0800000000000000" pitchFamily="34" charset="-122"/>
                <a:ea typeface="思源黑体 CN Bold" panose="020B0800000000000000" pitchFamily="34" charset="-122"/>
              </a:rPr>
              <a:t>AI</a:t>
            </a:r>
            <a:r>
              <a:rPr lang="zh-CN" altLang="en-US" sz="1400" dirty="0">
                <a:solidFill>
                  <a:srgbClr val="00DBE6"/>
                </a:solidFill>
                <a:latin typeface="思源黑体 CN Bold" panose="020B0800000000000000" pitchFamily="34" charset="-122"/>
                <a:ea typeface="思源黑体 CN Bold" panose="020B0800000000000000" pitchFamily="34" charset="-122"/>
              </a:rPr>
              <a:t>建模平台采集数据</a:t>
            </a:r>
            <a:endParaRPr lang="zh-CN" altLang="en-US" sz="1400" dirty="0">
              <a:solidFill>
                <a:srgbClr val="00DBE6"/>
              </a:solidFill>
              <a:latin typeface="思源黑体 CN Bold" panose="020B0800000000000000" pitchFamily="34" charset="-122"/>
              <a:ea typeface="思源黑体 CN Bold" panose="020B0800000000000000" pitchFamily="34" charset="-122"/>
            </a:endParaRPr>
          </a:p>
        </p:txBody>
      </p:sp>
      <p:sp>
        <p:nvSpPr>
          <p:cNvPr id="42" name="文本框 41"/>
          <p:cNvSpPr txBox="1"/>
          <p:nvPr/>
        </p:nvSpPr>
        <p:spPr>
          <a:xfrm>
            <a:off x="7808569" y="1149110"/>
            <a:ext cx="2115333" cy="341055"/>
          </a:xfrm>
          <a:prstGeom prst="rect">
            <a:avLst/>
          </a:prstGeom>
          <a:noFill/>
        </p:spPr>
        <p:txBody>
          <a:bodyPr wrap="square">
            <a:spAutoFit/>
          </a:bodyPr>
          <a:lstStyle/>
          <a:p>
            <a:pPr algn="ctr">
              <a:lnSpc>
                <a:spcPct val="125000"/>
              </a:lnSpc>
              <a:spcAft>
                <a:spcPts val="600"/>
              </a:spcAft>
            </a:pPr>
            <a:r>
              <a:rPr lang="zh-CN" altLang="en-US" sz="1400" dirty="0">
                <a:solidFill>
                  <a:srgbClr val="00DBE6"/>
                </a:solidFill>
                <a:latin typeface="思源黑体 CN Bold" panose="020B0800000000000000" pitchFamily="34" charset="-122"/>
                <a:ea typeface="思源黑体 CN Bold" panose="020B0800000000000000" pitchFamily="34" charset="-122"/>
              </a:rPr>
              <a:t>大数据自动定位故障</a:t>
            </a:r>
            <a:endParaRPr lang="zh-CN" altLang="en-US" sz="1400" dirty="0">
              <a:solidFill>
                <a:srgbClr val="00DBE6"/>
              </a:solidFill>
              <a:latin typeface="思源黑体 CN Bold" panose="020B0800000000000000" pitchFamily="34" charset="-122"/>
              <a:ea typeface="思源黑体 CN Bold" panose="020B0800000000000000" pitchFamily="34" charset="-122"/>
            </a:endParaRPr>
          </a:p>
        </p:txBody>
      </p:sp>
      <p:sp>
        <p:nvSpPr>
          <p:cNvPr id="47" name="文本框 46"/>
          <p:cNvSpPr txBox="1"/>
          <p:nvPr/>
        </p:nvSpPr>
        <p:spPr>
          <a:xfrm>
            <a:off x="399500" y="2286553"/>
            <a:ext cx="5037739" cy="406079"/>
          </a:xfrm>
          <a:prstGeom prst="rect">
            <a:avLst/>
          </a:prstGeom>
          <a:noFill/>
          <a:ln>
            <a:noFill/>
          </a:ln>
        </p:spPr>
        <p:txBody>
          <a:bodyPr wrap="square">
            <a:noAutofit/>
          </a:bodyPr>
          <a:lstStyle/>
          <a:p>
            <a:pPr marL="161925">
              <a:lnSpc>
                <a:spcPct val="150000"/>
              </a:lnSpc>
              <a:spcAft>
                <a:spcPts val="1200"/>
              </a:spcAft>
            </a:pPr>
            <a:r>
              <a:rPr lang="zh-CN" altLang="en-US" sz="1200" dirty="0">
                <a:solidFill>
                  <a:srgbClr val="00B0F0"/>
                </a:solidFill>
                <a:latin typeface="+mn-ea"/>
                <a:sym typeface="+mn-lt"/>
              </a:rPr>
              <a:t>从晶片制造过程中的数百个站点，机台中识别出故障的子腔室</a:t>
            </a:r>
            <a:endParaRPr lang="zh-CN" altLang="en-US" sz="1200" dirty="0">
              <a:solidFill>
                <a:srgbClr val="00B0F0"/>
              </a:solidFill>
              <a:latin typeface="+mn-ea"/>
              <a:sym typeface="+mn-lt"/>
            </a:endParaRPr>
          </a:p>
        </p:txBody>
      </p:sp>
      <p:sp>
        <p:nvSpPr>
          <p:cNvPr id="48" name="文本框 47"/>
          <p:cNvSpPr txBox="1"/>
          <p:nvPr/>
        </p:nvSpPr>
        <p:spPr>
          <a:xfrm>
            <a:off x="5742039" y="2286553"/>
            <a:ext cx="5884312" cy="406079"/>
          </a:xfrm>
          <a:prstGeom prst="rect">
            <a:avLst/>
          </a:prstGeom>
          <a:noFill/>
          <a:ln>
            <a:noFill/>
          </a:ln>
        </p:spPr>
        <p:txBody>
          <a:bodyPr wrap="square">
            <a:noAutofit/>
          </a:bodyPr>
          <a:lstStyle/>
          <a:p>
            <a:pPr marL="161925">
              <a:lnSpc>
                <a:spcPct val="150000"/>
              </a:lnSpc>
              <a:spcAft>
                <a:spcPts val="1200"/>
              </a:spcAft>
            </a:pPr>
            <a:r>
              <a:rPr lang="zh-CN" altLang="en-US" sz="1200" dirty="0">
                <a:solidFill>
                  <a:srgbClr val="00B0F0"/>
                </a:solidFill>
                <a:latin typeface="+mn-ea"/>
                <a:sym typeface="+mn-lt"/>
              </a:rPr>
              <a:t>大幅减少低产量批次的产量，并可能为</a:t>
            </a:r>
            <a:r>
              <a:rPr lang="en-US" altLang="zh-CN" sz="1200" dirty="0">
                <a:solidFill>
                  <a:srgbClr val="00B0F0"/>
                </a:solidFill>
                <a:latin typeface="+mn-ea"/>
                <a:sym typeface="+mn-lt"/>
              </a:rPr>
              <a:t>IKAS</a:t>
            </a:r>
            <a:r>
              <a:rPr lang="zh-CN" altLang="en-US" sz="1200" dirty="0">
                <a:solidFill>
                  <a:srgbClr val="00B0F0"/>
                </a:solidFill>
                <a:latin typeface="+mn-ea"/>
                <a:sym typeface="+mn-lt"/>
              </a:rPr>
              <a:t>在半导体行业的客户节省数百万美元</a:t>
            </a:r>
            <a:endParaRPr lang="zh-CN" altLang="en-US" sz="1200" dirty="0">
              <a:solidFill>
                <a:srgbClr val="00B0F0"/>
              </a:solidFill>
              <a:latin typeface="+mn-ea"/>
              <a:sym typeface="+mn-lt"/>
            </a:endParaRPr>
          </a:p>
        </p:txBody>
      </p:sp>
      <p:sp>
        <p:nvSpPr>
          <p:cNvPr id="53" name="椭圆 52"/>
          <p:cNvSpPr/>
          <p:nvPr/>
        </p:nvSpPr>
        <p:spPr>
          <a:xfrm>
            <a:off x="346472"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1</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4" name="椭圆 53"/>
          <p:cNvSpPr/>
          <p:nvPr/>
        </p:nvSpPr>
        <p:spPr>
          <a:xfrm>
            <a:off x="1843730"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2</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5" name="椭圆 54"/>
          <p:cNvSpPr/>
          <p:nvPr/>
        </p:nvSpPr>
        <p:spPr>
          <a:xfrm>
            <a:off x="3340988"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3</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6" name="椭圆 55"/>
          <p:cNvSpPr/>
          <p:nvPr/>
        </p:nvSpPr>
        <p:spPr>
          <a:xfrm>
            <a:off x="5200196"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4</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7" name="椭圆 56"/>
          <p:cNvSpPr/>
          <p:nvPr/>
        </p:nvSpPr>
        <p:spPr>
          <a:xfrm>
            <a:off x="6649829"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5</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8" name="椭圆 57"/>
          <p:cNvSpPr/>
          <p:nvPr/>
        </p:nvSpPr>
        <p:spPr>
          <a:xfrm>
            <a:off x="8080412"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6</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59" name="椭圆 58"/>
          <p:cNvSpPr/>
          <p:nvPr/>
        </p:nvSpPr>
        <p:spPr>
          <a:xfrm>
            <a:off x="9663395" y="3300482"/>
            <a:ext cx="315601" cy="315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r>
              <a:rPr kumimoji="0" lang="en-US" altLang="zh-CN"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7</a:t>
            </a:r>
            <a:endParaRPr kumimoji="0" lang="zh-CN" altLang="en-US" sz="1200" b="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endParaRPr>
          </a:p>
        </p:txBody>
      </p:sp>
      <p:sp>
        <p:nvSpPr>
          <p:cNvPr id="60" name="ai_165406"/>
          <p:cNvSpPr>
            <a:spLocks noChangeAspect="1"/>
          </p:cNvSpPr>
          <p:nvPr/>
        </p:nvSpPr>
        <p:spPr>
          <a:xfrm>
            <a:off x="1933575" y="1129401"/>
            <a:ext cx="311150" cy="310643"/>
          </a:xfrm>
          <a:custGeom>
            <a:avLst/>
            <a:gdLst>
              <a:gd name="connsiteX0" fmla="*/ 407692 w 606580"/>
              <a:gd name="connsiteY0" fmla="*/ 269277 h 605592"/>
              <a:gd name="connsiteX1" fmla="*/ 426286 w 606580"/>
              <a:gd name="connsiteY1" fmla="*/ 287816 h 605592"/>
              <a:gd name="connsiteX2" fmla="*/ 426286 w 606580"/>
              <a:gd name="connsiteY2" fmla="*/ 388482 h 605592"/>
              <a:gd name="connsiteX3" fmla="*/ 407692 w 606580"/>
              <a:gd name="connsiteY3" fmla="*/ 407021 h 605592"/>
              <a:gd name="connsiteX4" fmla="*/ 389098 w 606580"/>
              <a:gd name="connsiteY4" fmla="*/ 388482 h 605592"/>
              <a:gd name="connsiteX5" fmla="*/ 389098 w 606580"/>
              <a:gd name="connsiteY5" fmla="*/ 287816 h 605592"/>
              <a:gd name="connsiteX6" fmla="*/ 407692 w 606580"/>
              <a:gd name="connsiteY6" fmla="*/ 269277 h 605592"/>
              <a:gd name="connsiteX7" fmla="*/ 273725 w 606580"/>
              <a:gd name="connsiteY7" fmla="*/ 263518 h 605592"/>
              <a:gd name="connsiteX8" fmla="*/ 248467 w 606580"/>
              <a:gd name="connsiteY8" fmla="*/ 321370 h 605592"/>
              <a:gd name="connsiteX9" fmla="*/ 298982 w 606580"/>
              <a:gd name="connsiteY9" fmla="*/ 321370 h 605592"/>
              <a:gd name="connsiteX10" fmla="*/ 407692 w 606580"/>
              <a:gd name="connsiteY10" fmla="*/ 205698 h 605592"/>
              <a:gd name="connsiteX11" fmla="*/ 426286 w 606580"/>
              <a:gd name="connsiteY11" fmla="*/ 224235 h 605592"/>
              <a:gd name="connsiteX12" fmla="*/ 426286 w 606580"/>
              <a:gd name="connsiteY12" fmla="*/ 229147 h 605592"/>
              <a:gd name="connsiteX13" fmla="*/ 407692 w 606580"/>
              <a:gd name="connsiteY13" fmla="*/ 247684 h 605592"/>
              <a:gd name="connsiteX14" fmla="*/ 389098 w 606580"/>
              <a:gd name="connsiteY14" fmla="*/ 229147 h 605592"/>
              <a:gd name="connsiteX15" fmla="*/ 389098 w 606580"/>
              <a:gd name="connsiteY15" fmla="*/ 224235 h 605592"/>
              <a:gd name="connsiteX16" fmla="*/ 407692 w 606580"/>
              <a:gd name="connsiteY16" fmla="*/ 205698 h 605592"/>
              <a:gd name="connsiteX17" fmla="*/ 273632 w 606580"/>
              <a:gd name="connsiteY17" fmla="*/ 198712 h 605592"/>
              <a:gd name="connsiteX18" fmla="*/ 290718 w 606580"/>
              <a:gd name="connsiteY18" fmla="*/ 209837 h 605592"/>
              <a:gd name="connsiteX19" fmla="*/ 365747 w 606580"/>
              <a:gd name="connsiteY19" fmla="*/ 381169 h 605592"/>
              <a:gd name="connsiteX20" fmla="*/ 356090 w 606580"/>
              <a:gd name="connsiteY20" fmla="*/ 405553 h 605592"/>
              <a:gd name="connsiteX21" fmla="*/ 331668 w 606580"/>
              <a:gd name="connsiteY21" fmla="*/ 395911 h 605592"/>
              <a:gd name="connsiteX22" fmla="*/ 315325 w 606580"/>
              <a:gd name="connsiteY22" fmla="*/ 358548 h 605592"/>
              <a:gd name="connsiteX23" fmla="*/ 232496 w 606580"/>
              <a:gd name="connsiteY23" fmla="*/ 358548 h 605592"/>
              <a:gd name="connsiteX24" fmla="*/ 216152 w 606580"/>
              <a:gd name="connsiteY24" fmla="*/ 395911 h 605592"/>
              <a:gd name="connsiteX25" fmla="*/ 199067 w 606580"/>
              <a:gd name="connsiteY25" fmla="*/ 407036 h 605592"/>
              <a:gd name="connsiteX26" fmla="*/ 191638 w 606580"/>
              <a:gd name="connsiteY26" fmla="*/ 405367 h 605592"/>
              <a:gd name="connsiteX27" fmla="*/ 181981 w 606580"/>
              <a:gd name="connsiteY27" fmla="*/ 381077 h 605592"/>
              <a:gd name="connsiteX28" fmla="*/ 256546 w 606580"/>
              <a:gd name="connsiteY28" fmla="*/ 209837 h 605592"/>
              <a:gd name="connsiteX29" fmla="*/ 273632 w 606580"/>
              <a:gd name="connsiteY29" fmla="*/ 198712 h 605592"/>
              <a:gd name="connsiteX30" fmla="*/ 91641 w 606580"/>
              <a:gd name="connsiteY30" fmla="*/ 50149 h 605592"/>
              <a:gd name="connsiteX31" fmla="*/ 50231 w 606580"/>
              <a:gd name="connsiteY31" fmla="*/ 91492 h 605592"/>
              <a:gd name="connsiteX32" fmla="*/ 50231 w 606580"/>
              <a:gd name="connsiteY32" fmla="*/ 514192 h 605592"/>
              <a:gd name="connsiteX33" fmla="*/ 91641 w 606580"/>
              <a:gd name="connsiteY33" fmla="*/ 555443 h 605592"/>
              <a:gd name="connsiteX34" fmla="*/ 514846 w 606580"/>
              <a:gd name="connsiteY34" fmla="*/ 555443 h 605592"/>
              <a:gd name="connsiteX35" fmla="*/ 556256 w 606580"/>
              <a:gd name="connsiteY35" fmla="*/ 514192 h 605592"/>
              <a:gd name="connsiteX36" fmla="*/ 556349 w 606580"/>
              <a:gd name="connsiteY36" fmla="*/ 514192 h 605592"/>
              <a:gd name="connsiteX37" fmla="*/ 556349 w 606580"/>
              <a:gd name="connsiteY37" fmla="*/ 91492 h 605592"/>
              <a:gd name="connsiteX38" fmla="*/ 515031 w 606580"/>
              <a:gd name="connsiteY38" fmla="*/ 50149 h 605592"/>
              <a:gd name="connsiteX39" fmla="*/ 91641 w 606580"/>
              <a:gd name="connsiteY39" fmla="*/ 0 h 605592"/>
              <a:gd name="connsiteX40" fmla="*/ 515031 w 606580"/>
              <a:gd name="connsiteY40" fmla="*/ 0 h 605592"/>
              <a:gd name="connsiteX41" fmla="*/ 606580 w 606580"/>
              <a:gd name="connsiteY41" fmla="*/ 91492 h 605592"/>
              <a:gd name="connsiteX42" fmla="*/ 606580 w 606580"/>
              <a:gd name="connsiteY42" fmla="*/ 514192 h 605592"/>
              <a:gd name="connsiteX43" fmla="*/ 515031 w 606580"/>
              <a:gd name="connsiteY43" fmla="*/ 605592 h 605592"/>
              <a:gd name="connsiteX44" fmla="*/ 91641 w 606580"/>
              <a:gd name="connsiteY44" fmla="*/ 605592 h 605592"/>
              <a:gd name="connsiteX45" fmla="*/ 0 w 606580"/>
              <a:gd name="connsiteY45" fmla="*/ 514192 h 605592"/>
              <a:gd name="connsiteX46" fmla="*/ 0 w 606580"/>
              <a:gd name="connsiteY46" fmla="*/ 91492 h 605592"/>
              <a:gd name="connsiteX47" fmla="*/ 91641 w 606580"/>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580" h="605592">
                <a:moveTo>
                  <a:pt x="407692" y="269277"/>
                </a:moveTo>
                <a:cubicBezTo>
                  <a:pt x="417919" y="269277"/>
                  <a:pt x="426286" y="277620"/>
                  <a:pt x="426286" y="287816"/>
                </a:cubicBezTo>
                <a:lnTo>
                  <a:pt x="426286" y="388482"/>
                </a:lnTo>
                <a:cubicBezTo>
                  <a:pt x="426286" y="398679"/>
                  <a:pt x="417919" y="407021"/>
                  <a:pt x="407692" y="407021"/>
                </a:cubicBezTo>
                <a:cubicBezTo>
                  <a:pt x="397372" y="407021"/>
                  <a:pt x="389098" y="398679"/>
                  <a:pt x="389098" y="388482"/>
                </a:cubicBezTo>
                <a:lnTo>
                  <a:pt x="389098" y="287816"/>
                </a:lnTo>
                <a:cubicBezTo>
                  <a:pt x="389098" y="277620"/>
                  <a:pt x="397372" y="269277"/>
                  <a:pt x="407692" y="269277"/>
                </a:cubicBezTo>
                <a:close/>
                <a:moveTo>
                  <a:pt x="273725" y="263518"/>
                </a:moveTo>
                <a:lnTo>
                  <a:pt x="248467" y="321370"/>
                </a:lnTo>
                <a:lnTo>
                  <a:pt x="298982" y="321370"/>
                </a:lnTo>
                <a:close/>
                <a:moveTo>
                  <a:pt x="407692" y="205698"/>
                </a:moveTo>
                <a:cubicBezTo>
                  <a:pt x="417919" y="205698"/>
                  <a:pt x="426286" y="213947"/>
                  <a:pt x="426286" y="224235"/>
                </a:cubicBezTo>
                <a:lnTo>
                  <a:pt x="426286" y="229147"/>
                </a:lnTo>
                <a:cubicBezTo>
                  <a:pt x="426286" y="239435"/>
                  <a:pt x="417919" y="247684"/>
                  <a:pt x="407692" y="247684"/>
                </a:cubicBezTo>
                <a:cubicBezTo>
                  <a:pt x="397372" y="247684"/>
                  <a:pt x="389098" y="239435"/>
                  <a:pt x="389098" y="229147"/>
                </a:cubicBezTo>
                <a:lnTo>
                  <a:pt x="389098" y="224235"/>
                </a:lnTo>
                <a:cubicBezTo>
                  <a:pt x="389098" y="213947"/>
                  <a:pt x="397372" y="205698"/>
                  <a:pt x="407692" y="205698"/>
                </a:cubicBezTo>
                <a:close/>
                <a:moveTo>
                  <a:pt x="273632" y="198712"/>
                </a:moveTo>
                <a:cubicBezTo>
                  <a:pt x="281060" y="198712"/>
                  <a:pt x="287746" y="203069"/>
                  <a:pt x="290718" y="209837"/>
                </a:cubicBezTo>
                <a:lnTo>
                  <a:pt x="365747" y="381169"/>
                </a:lnTo>
                <a:cubicBezTo>
                  <a:pt x="369833" y="390441"/>
                  <a:pt x="365469" y="401473"/>
                  <a:pt x="356090" y="405553"/>
                </a:cubicBezTo>
                <a:cubicBezTo>
                  <a:pt x="346618" y="409632"/>
                  <a:pt x="335754" y="405275"/>
                  <a:pt x="331668" y="395911"/>
                </a:cubicBezTo>
                <a:lnTo>
                  <a:pt x="315325" y="358548"/>
                </a:lnTo>
                <a:lnTo>
                  <a:pt x="232496" y="358548"/>
                </a:lnTo>
                <a:lnTo>
                  <a:pt x="216152" y="395911"/>
                </a:lnTo>
                <a:cubicBezTo>
                  <a:pt x="213088" y="402771"/>
                  <a:pt x="206217" y="407036"/>
                  <a:pt x="199067" y="407036"/>
                </a:cubicBezTo>
                <a:cubicBezTo>
                  <a:pt x="196559" y="407036"/>
                  <a:pt x="194145" y="406480"/>
                  <a:pt x="191638" y="405367"/>
                </a:cubicBezTo>
                <a:cubicBezTo>
                  <a:pt x="182259" y="401288"/>
                  <a:pt x="177895" y="390441"/>
                  <a:pt x="181981" y="381077"/>
                </a:cubicBezTo>
                <a:lnTo>
                  <a:pt x="256546" y="209837"/>
                </a:lnTo>
                <a:cubicBezTo>
                  <a:pt x="259517" y="203069"/>
                  <a:pt x="266203" y="198712"/>
                  <a:pt x="273632" y="198712"/>
                </a:cubicBezTo>
                <a:close/>
                <a:moveTo>
                  <a:pt x="91641" y="50149"/>
                </a:moveTo>
                <a:cubicBezTo>
                  <a:pt x="68336" y="50149"/>
                  <a:pt x="50231" y="68225"/>
                  <a:pt x="50231" y="91492"/>
                </a:cubicBezTo>
                <a:lnTo>
                  <a:pt x="50231" y="514192"/>
                </a:lnTo>
                <a:cubicBezTo>
                  <a:pt x="50231" y="537367"/>
                  <a:pt x="68336" y="555443"/>
                  <a:pt x="91641" y="555443"/>
                </a:cubicBezTo>
                <a:lnTo>
                  <a:pt x="514846" y="555443"/>
                </a:lnTo>
                <a:cubicBezTo>
                  <a:pt x="538151" y="555443"/>
                  <a:pt x="556256" y="537367"/>
                  <a:pt x="556256" y="514192"/>
                </a:cubicBezTo>
                <a:lnTo>
                  <a:pt x="556349" y="514192"/>
                </a:lnTo>
                <a:lnTo>
                  <a:pt x="556349" y="91492"/>
                </a:lnTo>
                <a:cubicBezTo>
                  <a:pt x="556349" y="68225"/>
                  <a:pt x="538244" y="50149"/>
                  <a:pt x="515031" y="50149"/>
                </a:cubicBezTo>
                <a:close/>
                <a:moveTo>
                  <a:pt x="91641" y="0"/>
                </a:moveTo>
                <a:lnTo>
                  <a:pt x="515031" y="0"/>
                </a:lnTo>
                <a:cubicBezTo>
                  <a:pt x="565263" y="0"/>
                  <a:pt x="606580" y="41250"/>
                  <a:pt x="606580" y="91492"/>
                </a:cubicBezTo>
                <a:lnTo>
                  <a:pt x="606580" y="514192"/>
                </a:lnTo>
                <a:cubicBezTo>
                  <a:pt x="606580" y="564342"/>
                  <a:pt x="565355" y="605592"/>
                  <a:pt x="515031" y="605592"/>
                </a:cubicBezTo>
                <a:lnTo>
                  <a:pt x="91641" y="605592"/>
                </a:lnTo>
                <a:cubicBezTo>
                  <a:pt x="41318" y="605592"/>
                  <a:pt x="0" y="564434"/>
                  <a:pt x="0" y="514192"/>
                </a:cubicBezTo>
                <a:lnTo>
                  <a:pt x="0" y="91492"/>
                </a:lnTo>
                <a:cubicBezTo>
                  <a:pt x="0" y="41250"/>
                  <a:pt x="41225" y="0"/>
                  <a:pt x="91641" y="0"/>
                </a:cubicBezTo>
                <a:close/>
              </a:path>
            </a:pathLst>
          </a:custGeom>
          <a:gradFill>
            <a:gsLst>
              <a:gs pos="0">
                <a:srgbClr val="00B0F0"/>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earching-data-in-database_30659"/>
          <p:cNvSpPr>
            <a:spLocks noChangeAspect="1"/>
          </p:cNvSpPr>
          <p:nvPr/>
        </p:nvSpPr>
        <p:spPr>
          <a:xfrm>
            <a:off x="7619600" y="1141965"/>
            <a:ext cx="311150" cy="349466"/>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gradFill>
            <a:gsLst>
              <a:gs pos="0">
                <a:srgbClr val="00B0F0"/>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箭头: 下 61"/>
          <p:cNvSpPr/>
          <p:nvPr/>
        </p:nvSpPr>
        <p:spPr>
          <a:xfrm>
            <a:off x="2809928" y="2079866"/>
            <a:ext cx="216883" cy="191152"/>
          </a:xfrm>
          <a:prstGeom prst="downArrow">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sp>
        <p:nvSpPr>
          <p:cNvPr id="63" name="箭头: 下 62"/>
          <p:cNvSpPr/>
          <p:nvPr/>
        </p:nvSpPr>
        <p:spPr>
          <a:xfrm>
            <a:off x="8575754" y="2079866"/>
            <a:ext cx="216883" cy="191152"/>
          </a:xfrm>
          <a:prstGeom prst="downArrow">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spTree>
    <p:custDataLst>
      <p:tags r:id="rId5"/>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txBox="1"/>
          <p:nvPr>
            <p:custDataLst>
              <p:tags r:id="rId1"/>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endParaRPr sz="3200" b="0" dirty="0"/>
          </a:p>
        </p:txBody>
      </p:sp>
      <p:grpSp>
        <p:nvGrpSpPr>
          <p:cNvPr id="9" name="组合 8"/>
          <p:cNvGrpSpPr/>
          <p:nvPr/>
        </p:nvGrpSpPr>
        <p:grpSpPr>
          <a:xfrm>
            <a:off x="988420" y="1245393"/>
            <a:ext cx="9633500" cy="1970420"/>
            <a:chOff x="551900" y="2248058"/>
            <a:chExt cx="9633500" cy="1970420"/>
          </a:xfrm>
        </p:grpSpPr>
        <p:sp>
          <p:nvSpPr>
            <p:cNvPr id="2" name="矩形 1"/>
            <p:cNvSpPr/>
            <p:nvPr/>
          </p:nvSpPr>
          <p:spPr>
            <a:xfrm>
              <a:off x="551900" y="2248058"/>
              <a:ext cx="9633500" cy="1739742"/>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822491" y="2526838"/>
              <a:ext cx="9092318" cy="1691640"/>
            </a:xfrm>
            <a:prstGeom prst="rect">
              <a:avLst/>
            </a:prstGeom>
            <a:noFill/>
          </p:spPr>
          <p:txBody>
            <a:bodyPr wrap="square">
              <a:spAutoFit/>
            </a:bodyPr>
            <a:lstStyle/>
            <a:p>
              <a:pPr marL="342900" indent="-342900">
                <a:lnSpc>
                  <a:spcPct val="150000"/>
                </a:lnSpc>
                <a:spcAft>
                  <a:spcPts val="1200"/>
                </a:spcAft>
                <a:buFont typeface="+mj-lt"/>
                <a:buAutoNum type="arabicPeriod"/>
              </a:pPr>
              <a:r>
                <a:rPr lang="en-US" altLang="zh-CN" sz="1400" dirty="0">
                  <a:solidFill>
                    <a:schemeClr val="bg1"/>
                  </a:solidFill>
                  <a:latin typeface="思源黑体 CN Regular" panose="020B0500000000000000" pitchFamily="34" charset="-122"/>
                  <a:ea typeface="思源黑体 CN Regular" panose="020B0500000000000000" pitchFamily="34" charset="-122"/>
                </a:rPr>
                <a:t>POC</a:t>
              </a:r>
              <a:r>
                <a:rPr lang="zh-CN" altLang="en-US" sz="1400" dirty="0">
                  <a:solidFill>
                    <a:schemeClr val="bg1"/>
                  </a:solidFill>
                  <a:latin typeface="思源黑体 CN Regular" panose="020B0500000000000000" pitchFamily="34" charset="-122"/>
                  <a:ea typeface="思源黑体 CN Regular" panose="020B0500000000000000" pitchFamily="34" charset="-122"/>
                </a:rPr>
                <a:t>定位根因的方式，来自于算法赋予每个输入维度的数值</a:t>
              </a:r>
              <a:r>
                <a:rPr lang="en-US" altLang="zh-CN" sz="1400" dirty="0">
                  <a:solidFill>
                    <a:schemeClr val="bg1"/>
                  </a:solidFill>
                  <a:latin typeface="思源黑体 CN Regular" panose="020B0500000000000000" pitchFamily="34" charset="-122"/>
                  <a:ea typeface="思源黑体 CN Regular" panose="020B0500000000000000" pitchFamily="34" charset="-122"/>
                </a:rPr>
                <a:t>, </a:t>
              </a:r>
              <a:r>
                <a:rPr lang="zh-CN" altLang="en-US" sz="1400" dirty="0">
                  <a:solidFill>
                    <a:schemeClr val="bg1"/>
                  </a:solidFill>
                  <a:latin typeface="思源黑体 CN Regular" panose="020B0500000000000000" pitchFamily="34" charset="-122"/>
                  <a:ea typeface="思源黑体 CN Regular" panose="020B0500000000000000" pitchFamily="34" charset="-122"/>
                </a:rPr>
                <a:t>且此次</a:t>
              </a:r>
              <a:r>
                <a:rPr lang="en-US" altLang="zh-CN" sz="1400" dirty="0">
                  <a:solidFill>
                    <a:schemeClr val="bg1"/>
                  </a:solidFill>
                  <a:latin typeface="思源黑体 CN Regular" panose="020B0500000000000000" pitchFamily="34" charset="-122"/>
                  <a:ea typeface="思源黑体 CN Regular" panose="020B0500000000000000" pitchFamily="34" charset="-122"/>
                </a:rPr>
                <a:t>POC</a:t>
              </a:r>
              <a:r>
                <a:rPr lang="zh-CN" altLang="en-US" sz="1400" dirty="0">
                  <a:solidFill>
                    <a:schemeClr val="bg1"/>
                  </a:solidFill>
                  <a:latin typeface="思源黑体 CN Regular" panose="020B0500000000000000" pitchFamily="34" charset="-122"/>
                  <a:ea typeface="思源黑体 CN Regular" panose="020B0500000000000000" pitchFamily="34" charset="-122"/>
                </a:rPr>
                <a:t>有指定</a:t>
              </a:r>
              <a:r>
                <a:rPr lang="en-US" altLang="zh-CN" sz="1400" dirty="0">
                  <a:solidFill>
                    <a:schemeClr val="bg1"/>
                  </a:solidFill>
                  <a:latin typeface="思源黑体 CN Regular" panose="020B0500000000000000" pitchFamily="34" charset="-122"/>
                  <a:ea typeface="思源黑体 CN Regular" panose="020B0500000000000000" pitchFamily="34" charset="-122"/>
                </a:rPr>
                <a:t>GOOD,BAD WAFER</a:t>
              </a:r>
              <a:r>
                <a:rPr lang="zh-CN" altLang="en-US" sz="1400" dirty="0">
                  <a:solidFill>
                    <a:schemeClr val="bg1"/>
                  </a:solidFill>
                  <a:latin typeface="思源黑体 CN Regular" panose="020B0500000000000000" pitchFamily="34" charset="-122"/>
                  <a:ea typeface="思源黑体 CN Regular" panose="020B0500000000000000" pitchFamily="34" charset="-122"/>
                </a:rPr>
                <a:t>标签</a:t>
              </a:r>
              <a:r>
                <a:rPr lang="en-US" altLang="zh-CN" sz="1400" dirty="0">
                  <a:solidFill>
                    <a:schemeClr val="bg1"/>
                  </a:solidFill>
                  <a:latin typeface="思源黑体 CN Regular" panose="020B0500000000000000" pitchFamily="34" charset="-122"/>
                  <a:ea typeface="思源黑体 CN Regular" panose="020B0500000000000000" pitchFamily="34" charset="-122"/>
                </a:rPr>
                <a:t>,</a:t>
              </a:r>
              <a:r>
                <a:rPr lang="zh-CN" altLang="en-US" sz="1400" dirty="0">
                  <a:solidFill>
                    <a:schemeClr val="bg1"/>
                  </a:solidFill>
                  <a:latin typeface="思源黑体 CN Regular" panose="020B0500000000000000" pitchFamily="34" charset="-122"/>
                  <a:ea typeface="思源黑体 CN Regular" panose="020B0500000000000000" pitchFamily="34" charset="-122"/>
                </a:rPr>
                <a:t>使用有监督模型的 随机森林使用特征重要性， 支持向量机使用归一化的权重绝对值</a:t>
              </a:r>
              <a:endParaRPr lang="en-US" altLang="zh-CN" sz="1400" dirty="0">
                <a:solidFill>
                  <a:schemeClr val="bg1"/>
                </a:solidFill>
                <a:latin typeface="思源黑体 CN Regular" panose="020B0500000000000000" pitchFamily="34" charset="-122"/>
                <a:ea typeface="思源黑体 CN Regular" panose="020B0500000000000000" pitchFamily="34" charset="-122"/>
              </a:endParaRPr>
            </a:p>
            <a:p>
              <a:pPr marL="342900" indent="-342900">
                <a:lnSpc>
                  <a:spcPct val="150000"/>
                </a:lnSpc>
                <a:spcAft>
                  <a:spcPts val="1200"/>
                </a:spcAft>
                <a:buFont typeface="+mj-lt"/>
                <a:buAutoNum type="arabicPeriod"/>
              </a:pPr>
              <a:r>
                <a:rPr lang="zh-CN" altLang="en-US" sz="1400" dirty="0">
                  <a:solidFill>
                    <a:schemeClr val="bg1"/>
                  </a:solidFill>
                  <a:latin typeface="思源黑体 CN Regular" panose="020B0500000000000000" pitchFamily="34" charset="-122"/>
                  <a:ea typeface="思源黑体 CN Regular" panose="020B0500000000000000" pitchFamily="34" charset="-122"/>
                </a:rPr>
                <a:t>通过建立</a:t>
              </a:r>
              <a:r>
                <a:rPr lang="zh-CN" altLang="en-US" sz="1400" dirty="0">
                  <a:solidFill>
                    <a:schemeClr val="bg1"/>
                  </a:solidFill>
                  <a:latin typeface="思源黑体 CN Regular" panose="020B0500000000000000" pitchFamily="34" charset="-122"/>
                  <a:ea typeface="思源黑体 CN Regular" panose="020B0500000000000000" pitchFamily="34" charset="-122"/>
                  <a:sym typeface="+mn-ea"/>
                </a:rPr>
                <a:t>需人工干预，</a:t>
              </a:r>
              <a:r>
                <a:rPr lang="zh-CN" altLang="en-US" sz="1400" dirty="0">
                  <a:solidFill>
                    <a:schemeClr val="bg1"/>
                  </a:solidFill>
                  <a:latin typeface="思源黑体 CN Regular" panose="020B0500000000000000" pitchFamily="34" charset="-122"/>
                  <a:ea typeface="思源黑体 CN Regular" panose="020B0500000000000000" pitchFamily="34" charset="-122"/>
                </a:rPr>
                <a:t>自动调参模型，</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marL="342900" indent="-342900">
                <a:lnSpc>
                  <a:spcPct val="150000"/>
                </a:lnSpc>
                <a:spcAft>
                  <a:spcPts val="1200"/>
                </a:spcAft>
                <a:buFont typeface="+mj-lt"/>
                <a:buAutoNum type="arabicPeriod"/>
              </a:pPr>
              <a:r>
                <a:rPr lang="zh-CN" altLang="en-US" sz="1400" dirty="0">
                  <a:solidFill>
                    <a:schemeClr val="bg1"/>
                  </a:solidFill>
                  <a:latin typeface="思源黑体 CN Regular" panose="020B0500000000000000" pitchFamily="34" charset="-122"/>
                  <a:ea typeface="思源黑体 CN Regular" panose="020B0500000000000000" pitchFamily="34" charset="-122"/>
                </a:rPr>
                <a:t>输出站点腔室中每个</a:t>
              </a:r>
              <a:r>
                <a:rPr lang="en-US" altLang="zh-CN" sz="1400" dirty="0">
                  <a:solidFill>
                    <a:schemeClr val="bg1"/>
                  </a:solidFill>
                  <a:latin typeface="思源黑体 CN Regular" panose="020B0500000000000000" pitchFamily="34" charset="-122"/>
                  <a:ea typeface="思源黑体 CN Regular" panose="020B0500000000000000" pitchFamily="34" charset="-122"/>
                </a:rPr>
                <a:t>sensor</a:t>
              </a:r>
              <a:r>
                <a:rPr lang="zh-CN" altLang="en-US" sz="1400" dirty="0">
                  <a:solidFill>
                    <a:schemeClr val="bg1"/>
                  </a:solidFill>
                  <a:latin typeface="思源黑体 CN Regular" panose="020B0500000000000000" pitchFamily="34" charset="-122"/>
                  <a:ea typeface="思源黑体 CN Regular" panose="020B0500000000000000" pitchFamily="34" charset="-122"/>
                </a:rPr>
                <a:t>的权重，按照从大到小的顺序， 得出排名靠前的根因</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sp>
        <p:nvSpPr>
          <p:cNvPr id="6" name="标题 5"/>
          <p:cNvSpPr>
            <a:spLocks noGrp="1"/>
          </p:cNvSpPr>
          <p:nvPr>
            <p:ph type="title"/>
          </p:nvPr>
        </p:nvSpPr>
        <p:spPr/>
        <p:txBody>
          <a:bodyPr>
            <a:normAutofit/>
          </a:bodyPr>
          <a:lstStyle/>
          <a:p>
            <a:r>
              <a:rPr lang="zh-CN" altLang="en-US" dirty="0"/>
              <a:t>定位根因方式</a:t>
            </a:r>
            <a:endParaRPr lang="zh-CN" altLang="en-US" dirty="0"/>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en-US" altLang="zh-CN" dirty="0">
                <a:sym typeface="思源黑体 CN Regular" panose="020B0500000000000000" pitchFamily="34" charset="-122"/>
              </a:rPr>
              <a:t>FDC MVA </a:t>
            </a:r>
            <a:r>
              <a:rPr lang="zh-CN" altLang="en-US" dirty="0">
                <a:sym typeface="思源黑体 CN Regular" panose="020B0500000000000000" pitchFamily="34" charset="-122"/>
              </a:rPr>
              <a:t>分析结果展示</a:t>
            </a:r>
            <a:endParaRPr lang="zh-CN" altLang="en-US"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04</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551900" y="1299698"/>
          <a:ext cx="5036100" cy="2764303"/>
        </p:xfrm>
        <a:graphic>
          <a:graphicData uri="http://schemas.openxmlformats.org/drawingml/2006/table">
            <a:tbl>
              <a:tblPr firstRow="1" bandRow="1">
                <a:tableStyleId>{BC89EF96-8CEA-46FF-86C4-4CE0E7609802}</a:tableStyleId>
              </a:tblPr>
              <a:tblGrid>
                <a:gridCol w="2518050"/>
                <a:gridCol w="2518050"/>
              </a:tblGrid>
              <a:tr h="453728">
                <a:tc>
                  <a:txBody>
                    <a:bodyPr/>
                    <a:lstStyle/>
                    <a:p>
                      <a:pPr>
                        <a:buNone/>
                      </a:pPr>
                      <a:r>
                        <a:rPr lang="zh-CN" altLang="en-US" sz="1800" baseline="0" dirty="0">
                          <a:solidFill>
                            <a:srgbClr val="0EF6FB"/>
                          </a:solidFill>
                          <a:latin typeface="思源黑体 CN Bold" panose="020B0800000000000000" pitchFamily="34" charset="-122"/>
                          <a:ea typeface="思源黑体 CN Bold" panose="020B0800000000000000" pitchFamily="34" charset="-122"/>
                        </a:rPr>
                        <a:t>基本</a:t>
                      </a:r>
                      <a:r>
                        <a:rPr lang="en-US" altLang="zh-CN" sz="1800" baseline="0" dirty="0">
                          <a:solidFill>
                            <a:srgbClr val="0EF6FB"/>
                          </a:solidFill>
                          <a:latin typeface="思源黑体 CN Bold" panose="020B0800000000000000" pitchFamily="34" charset="-122"/>
                          <a:ea typeface="思源黑体 CN Bold" panose="020B0800000000000000" pitchFamily="34" charset="-122"/>
                        </a:rPr>
                        <a:t>case </a:t>
                      </a:r>
                      <a:endParaRPr lang="en-US" altLang="zh-CN" sz="1800" baseline="0" dirty="0">
                        <a:solidFill>
                          <a:srgbClr val="0EF6FB"/>
                        </a:solidFill>
                        <a:latin typeface="思源黑体 CN Bold" panose="020B0800000000000000" pitchFamily="34" charset="-122"/>
                        <a:ea typeface="思源黑体 CN Bold" panose="020B08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buNone/>
                      </a:pPr>
                      <a:r>
                        <a:rPr lang="zh-CN" altLang="en-US" sz="1800" baseline="0" dirty="0">
                          <a:solidFill>
                            <a:srgbClr val="0EF6FB"/>
                          </a:solidFill>
                          <a:latin typeface="思源黑体 CN Bold" panose="020B0800000000000000" pitchFamily="34" charset="-122"/>
                          <a:ea typeface="思源黑体 CN Bold" panose="020B0800000000000000" pitchFamily="34" charset="-122"/>
                        </a:rPr>
                        <a:t>数据量</a:t>
                      </a:r>
                      <a:r>
                        <a:rPr lang="zh-CN" altLang="en-US" sz="1800" baseline="0" dirty="0">
                          <a:solidFill>
                            <a:srgbClr val="0EF6FB"/>
                          </a:solidFill>
                          <a:latin typeface="思源黑体 CN Bold" panose="020B0800000000000000" pitchFamily="34" charset="-122"/>
                          <a:ea typeface="思源黑体 CN Bold" panose="020B0800000000000000" pitchFamily="34" charset="-122"/>
                          <a:sym typeface="+mn-ea"/>
                        </a:rPr>
                        <a:t>（行数）</a:t>
                      </a:r>
                      <a:endParaRPr lang="zh-CN" altLang="en-US" sz="1800" baseline="0" dirty="0">
                        <a:solidFill>
                          <a:srgbClr val="0EF6FB"/>
                        </a:solidFill>
                        <a:latin typeface="思源黑体 CN Bold" panose="020B0800000000000000" pitchFamily="34" charset="-122"/>
                        <a:ea typeface="思源黑体 CN Bold" panose="020B08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r>
              <a:tr h="462115">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case1</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baseline="0">
                          <a:solidFill>
                            <a:schemeClr val="bg1"/>
                          </a:solidFill>
                          <a:latin typeface="思源黑体 CN Regular" panose="020B0500000000000000" pitchFamily="34" charset="-122"/>
                          <a:ea typeface="思源黑体 CN Regular" panose="020B0500000000000000" pitchFamily="34" charset="-122"/>
                        </a:rPr>
                        <a:t>500</a:t>
                      </a:r>
                      <a:r>
                        <a:rPr lang="zh-CN" altLang="en-US" sz="1600" baseline="0">
                          <a:solidFill>
                            <a:schemeClr val="bg1"/>
                          </a:solidFill>
                          <a:latin typeface="思源黑体 CN Regular" panose="020B0500000000000000" pitchFamily="34" charset="-122"/>
                          <a:ea typeface="思源黑体 CN Regular" panose="020B0500000000000000" pitchFamily="34" charset="-122"/>
                        </a:rPr>
                        <a:t>万</a:t>
                      </a:r>
                      <a:r>
                        <a:rPr lang="en-US" altLang="zh-CN" sz="1600" baseline="0">
                          <a:solidFill>
                            <a:schemeClr val="bg1"/>
                          </a:solidFill>
                          <a:latin typeface="思源黑体 CN Regular" panose="020B0500000000000000" pitchFamily="34" charset="-122"/>
                          <a:ea typeface="思源黑体 CN Regular" panose="020B0500000000000000" pitchFamily="34" charset="-122"/>
                        </a:rPr>
                        <a:t>+</a:t>
                      </a:r>
                      <a:endParaRPr lang="en-US" altLang="zh-CN" sz="1600" baseline="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baseline="0">
                          <a:solidFill>
                            <a:schemeClr val="bg1"/>
                          </a:solidFill>
                          <a:latin typeface="思源黑体 CN Regular" panose="020B0500000000000000" pitchFamily="34" charset="-122"/>
                          <a:ea typeface="思源黑体 CN Regular" panose="020B0500000000000000" pitchFamily="34" charset="-122"/>
                        </a:rPr>
                        <a:t>case2</a:t>
                      </a:r>
                      <a:endParaRPr lang="en-US" altLang="zh-CN" sz="1600" baseline="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1400</a:t>
                      </a:r>
                      <a:r>
                        <a:rPr lang="zh-CN" altLang="en-US" sz="1600" baseline="0" dirty="0">
                          <a:solidFill>
                            <a:schemeClr val="bg1"/>
                          </a:solidFill>
                          <a:latin typeface="思源黑体 CN Regular" panose="020B0500000000000000" pitchFamily="34" charset="-122"/>
                          <a:ea typeface="思源黑体 CN Regular" panose="020B0500000000000000" pitchFamily="34" charset="-122"/>
                        </a:rPr>
                        <a:t>万</a:t>
                      </a: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baseline="0">
                          <a:solidFill>
                            <a:schemeClr val="bg1"/>
                          </a:solidFill>
                          <a:latin typeface="思源黑体 CN Regular" panose="020B0500000000000000" pitchFamily="34" charset="-122"/>
                          <a:ea typeface="思源黑体 CN Regular" panose="020B0500000000000000" pitchFamily="34" charset="-122"/>
                        </a:rPr>
                        <a:t>case3</a:t>
                      </a:r>
                      <a:endParaRPr lang="en-US" altLang="zh-CN" sz="1600" baseline="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3.7</a:t>
                      </a:r>
                      <a:r>
                        <a:rPr lang="zh-CN" altLang="en-US" sz="1600" baseline="0" dirty="0">
                          <a:solidFill>
                            <a:schemeClr val="bg1"/>
                          </a:solidFill>
                          <a:latin typeface="思源黑体 CN Regular" panose="020B0500000000000000" pitchFamily="34" charset="-122"/>
                          <a:ea typeface="思源黑体 CN Regular" panose="020B0500000000000000" pitchFamily="34" charset="-122"/>
                        </a:rPr>
                        <a:t>亿</a:t>
                      </a: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case4</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2.2</a:t>
                      </a:r>
                      <a:r>
                        <a:rPr lang="zh-CN" altLang="en-US" sz="1600" baseline="0" dirty="0">
                          <a:solidFill>
                            <a:schemeClr val="bg1"/>
                          </a:solidFill>
                          <a:latin typeface="思源黑体 CN Regular" panose="020B0500000000000000" pitchFamily="34" charset="-122"/>
                          <a:ea typeface="思源黑体 CN Regular" panose="020B0500000000000000" pitchFamily="34" charset="-122"/>
                        </a:rPr>
                        <a:t>亿</a:t>
                      </a: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baseline="0">
                          <a:solidFill>
                            <a:schemeClr val="bg1"/>
                          </a:solidFill>
                          <a:latin typeface="思源黑体 CN Regular" panose="020B0500000000000000" pitchFamily="34" charset="-122"/>
                          <a:ea typeface="思源黑体 CN Regular" panose="020B0500000000000000" pitchFamily="34" charset="-122"/>
                        </a:rPr>
                        <a:t>case5</a:t>
                      </a:r>
                      <a:endParaRPr lang="en-US" altLang="zh-CN" sz="1600" baseline="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437</a:t>
                      </a:r>
                      <a:r>
                        <a:rPr lang="zh-CN" altLang="en-US" sz="1600" baseline="0" dirty="0">
                          <a:solidFill>
                            <a:schemeClr val="bg1"/>
                          </a:solidFill>
                          <a:latin typeface="思源黑体 CN Regular" panose="020B0500000000000000" pitchFamily="34" charset="-122"/>
                          <a:ea typeface="思源黑体 CN Regular" panose="020B0500000000000000" pitchFamily="34" charset="-122"/>
                        </a:rPr>
                        <a:t>亿</a:t>
                      </a:r>
                      <a:r>
                        <a:rPr lang="en-US" altLang="zh-CN" sz="16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600" baseline="0" dirty="0">
                        <a:solidFill>
                          <a:schemeClr val="bg1"/>
                        </a:solidFill>
                        <a:latin typeface="思源黑体 CN Regular" panose="020B0500000000000000" pitchFamily="34" charset="-122"/>
                        <a:ea typeface="思源黑体 CN Regular" panose="020B0500000000000000" pitchFamily="34" charset="-122"/>
                      </a:endParaRPr>
                    </a:p>
                  </a:txBody>
                  <a:tcP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bl>
          </a:graphicData>
        </a:graphic>
      </p:graphicFrame>
      <p:graphicFrame>
        <p:nvGraphicFramePr>
          <p:cNvPr id="5" name="表格 4"/>
          <p:cNvGraphicFramePr/>
          <p:nvPr>
            <p:custDataLst>
              <p:tags r:id="rId2"/>
            </p:custDataLst>
          </p:nvPr>
        </p:nvGraphicFramePr>
        <p:xfrm>
          <a:off x="6271895" y="1299698"/>
          <a:ext cx="5036100" cy="5103178"/>
        </p:xfrm>
        <a:graphic>
          <a:graphicData uri="http://schemas.openxmlformats.org/drawingml/2006/table">
            <a:tbl>
              <a:tblPr firstRow="1" bandRow="1">
                <a:tableStyleId>{BC89EF96-8CEA-46FF-86C4-4CE0E7609802}</a:tableStyleId>
              </a:tblPr>
              <a:tblGrid>
                <a:gridCol w="2518050"/>
                <a:gridCol w="2518050"/>
              </a:tblGrid>
              <a:tr h="482028">
                <a:tc>
                  <a:txBody>
                    <a:bodyPr/>
                    <a:lstStyle/>
                    <a:p>
                      <a:pPr>
                        <a:buNone/>
                      </a:pPr>
                      <a:r>
                        <a:rPr lang="zh-CN" altLang="en-US" sz="1800" baseline="0" dirty="0">
                          <a:solidFill>
                            <a:srgbClr val="0EF6FB"/>
                          </a:solidFill>
                          <a:latin typeface="思源黑体 CN Bold" panose="020B0800000000000000" pitchFamily="34" charset="-122"/>
                          <a:ea typeface="思源黑体 CN Bold" panose="020B0800000000000000" pitchFamily="34" charset="-122"/>
                        </a:rPr>
                        <a:t>附加</a:t>
                      </a:r>
                      <a:r>
                        <a:rPr lang="en-US" altLang="zh-CN" sz="1800" baseline="0" dirty="0">
                          <a:solidFill>
                            <a:srgbClr val="0EF6FB"/>
                          </a:solidFill>
                          <a:latin typeface="思源黑体 CN Bold" panose="020B0800000000000000" pitchFamily="34" charset="-122"/>
                          <a:ea typeface="思源黑体 CN Bold" panose="020B0800000000000000" pitchFamily="34" charset="-122"/>
                        </a:rPr>
                        <a:t>case</a:t>
                      </a:r>
                      <a:endParaRPr lang="en-US" altLang="zh-CN" sz="1800" baseline="0" dirty="0">
                        <a:solidFill>
                          <a:srgbClr val="0EF6FB"/>
                        </a:solidFill>
                        <a:latin typeface="思源黑体 CN Bold" panose="020B0800000000000000" pitchFamily="34" charset="-122"/>
                        <a:ea typeface="思源黑体 CN Bold" panose="020B0800000000000000" pitchFamily="34" charset="-122"/>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buNone/>
                      </a:pPr>
                      <a:r>
                        <a:rPr lang="zh-CN" altLang="en-US" sz="1800" baseline="0" dirty="0">
                          <a:solidFill>
                            <a:srgbClr val="0EF6FB"/>
                          </a:solidFill>
                          <a:latin typeface="思源黑体 CN Bold" panose="020B0800000000000000" pitchFamily="34" charset="-122"/>
                          <a:ea typeface="思源黑体 CN Bold" panose="020B0800000000000000" pitchFamily="34" charset="-122"/>
                        </a:rPr>
                        <a:t>数据量（行数）</a:t>
                      </a:r>
                      <a:endParaRPr lang="zh-CN" altLang="en-US" sz="1800" baseline="0" dirty="0">
                        <a:solidFill>
                          <a:srgbClr val="0EF6FB"/>
                        </a:solidFill>
                        <a:latin typeface="思源黑体 CN Bold" panose="020B0800000000000000" pitchFamily="34" charset="-122"/>
                        <a:ea typeface="思源黑体 CN Bold" panose="020B0800000000000000" pitchFamily="34" charset="-122"/>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case1</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19</a:t>
                      </a:r>
                      <a:r>
                        <a:rPr lang="zh-CN" altLang="en-US" sz="1600">
                          <a:solidFill>
                            <a:schemeClr val="bg1"/>
                          </a:solidFill>
                        </a:rPr>
                        <a:t>亿</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case2</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dirty="0">
                          <a:solidFill>
                            <a:schemeClr val="bg1"/>
                          </a:solidFill>
                        </a:rPr>
                        <a:t>2400</a:t>
                      </a:r>
                      <a:r>
                        <a:rPr lang="zh-CN" altLang="en-US" sz="1600" dirty="0">
                          <a:solidFill>
                            <a:schemeClr val="bg1"/>
                          </a:solidFill>
                        </a:rPr>
                        <a:t>万</a:t>
                      </a:r>
                      <a:r>
                        <a:rPr lang="en-US" altLang="zh-CN" sz="1600" dirty="0">
                          <a:solidFill>
                            <a:schemeClr val="bg1"/>
                          </a:solidFill>
                        </a:rPr>
                        <a:t>+</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case3</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1000</a:t>
                      </a:r>
                      <a:r>
                        <a:rPr lang="zh-CN" altLang="en-US" sz="1600">
                          <a:solidFill>
                            <a:schemeClr val="bg1"/>
                          </a:solidFill>
                        </a:rPr>
                        <a:t>万</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case4</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3100</a:t>
                      </a:r>
                      <a:r>
                        <a:rPr lang="zh-CN" altLang="en-US" sz="1600">
                          <a:solidFill>
                            <a:schemeClr val="bg1"/>
                          </a:solidFill>
                        </a:rPr>
                        <a:t>万</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a:solidFill>
                            <a:schemeClr val="bg1"/>
                          </a:solidFill>
                        </a:rPr>
                        <a:t>case5</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1.5</a:t>
                      </a:r>
                      <a:r>
                        <a:rPr lang="zh-CN" altLang="en-US" sz="1600">
                          <a:solidFill>
                            <a:schemeClr val="bg1"/>
                          </a:solidFill>
                        </a:rPr>
                        <a:t>亿</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case6</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sym typeface="+mn-ea"/>
                        </a:rPr>
                        <a:t>15</a:t>
                      </a:r>
                      <a:r>
                        <a:rPr lang="zh-CN" altLang="en-US" sz="1600">
                          <a:solidFill>
                            <a:schemeClr val="bg1"/>
                          </a:solidFill>
                          <a:sym typeface="+mn-ea"/>
                        </a:rPr>
                        <a:t>亿</a:t>
                      </a:r>
                      <a:r>
                        <a:rPr lang="en-US" altLang="zh-CN" sz="1600">
                          <a:solidFill>
                            <a:schemeClr val="bg1"/>
                          </a:solidFill>
                          <a:sym typeface="+mn-ea"/>
                        </a:rPr>
                        <a:t>+  </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case7</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4900</a:t>
                      </a:r>
                      <a:r>
                        <a:rPr lang="zh-CN" altLang="en-US" sz="1600">
                          <a:solidFill>
                            <a:schemeClr val="bg1"/>
                          </a:solidFill>
                        </a:rPr>
                        <a:t>万</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a:solidFill>
                            <a:schemeClr val="bg1"/>
                          </a:solidFill>
                        </a:rPr>
                        <a:t>case8</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51</a:t>
                      </a:r>
                      <a:r>
                        <a:rPr lang="zh-CN" altLang="en-US" sz="1600">
                          <a:solidFill>
                            <a:schemeClr val="bg1"/>
                          </a:solidFill>
                        </a:rPr>
                        <a:t>万</a:t>
                      </a:r>
                      <a:r>
                        <a:rPr lang="en-US" altLang="zh-CN" sz="1600">
                          <a:solidFill>
                            <a:schemeClr val="bg1"/>
                          </a:solidFill>
                        </a:rPr>
                        <a:t>+</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a:solidFill>
                            <a:schemeClr val="bg1"/>
                          </a:solidFill>
                        </a:rPr>
                        <a:t>case9</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a:solidFill>
                            <a:schemeClr val="bg1"/>
                          </a:solidFill>
                        </a:rPr>
                        <a:t>9000</a:t>
                      </a:r>
                      <a:r>
                        <a:rPr lang="zh-CN" altLang="en-US" sz="1600">
                          <a:solidFill>
                            <a:schemeClr val="bg1"/>
                          </a:solidFill>
                        </a:rPr>
                        <a:t>万</a:t>
                      </a:r>
                      <a:r>
                        <a:rPr lang="en-US" altLang="zh-CN" sz="1600">
                          <a:solidFill>
                            <a:schemeClr val="bg1"/>
                          </a:solidFill>
                        </a:rPr>
                        <a:t>+ </a:t>
                      </a:r>
                      <a:endParaRPr lang="en-US" altLang="zh-CN" sz="160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462115">
                <a:tc>
                  <a:txBody>
                    <a:bodyPr/>
                    <a:lstStyle/>
                    <a:p>
                      <a:pPr>
                        <a:buNone/>
                      </a:pPr>
                      <a:r>
                        <a:rPr lang="en-US" altLang="zh-CN" sz="1600" dirty="0">
                          <a:solidFill>
                            <a:schemeClr val="bg1"/>
                          </a:solidFill>
                        </a:rPr>
                        <a:t>case10</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buNone/>
                      </a:pPr>
                      <a:r>
                        <a:rPr lang="en-US" altLang="zh-CN" sz="1600" dirty="0">
                          <a:solidFill>
                            <a:schemeClr val="bg1"/>
                          </a:solidFill>
                          <a:sym typeface="+mn-ea"/>
                        </a:rPr>
                        <a:t>9800</a:t>
                      </a:r>
                      <a:r>
                        <a:rPr lang="zh-CN" altLang="en-US" sz="1600" dirty="0">
                          <a:solidFill>
                            <a:schemeClr val="bg1"/>
                          </a:solidFill>
                          <a:sym typeface="+mn-ea"/>
                        </a:rPr>
                        <a:t>万</a:t>
                      </a:r>
                      <a:r>
                        <a:rPr lang="en-US" altLang="zh-CN" sz="1600" dirty="0">
                          <a:solidFill>
                            <a:schemeClr val="bg1"/>
                          </a:solidFill>
                          <a:sym typeface="+mn-ea"/>
                        </a:rPr>
                        <a:t>+</a:t>
                      </a:r>
                      <a:endParaRPr lang="en-US" altLang="zh-CN" sz="1600" dirty="0">
                        <a:solidFill>
                          <a:schemeClr val="bg1"/>
                        </a:solidFill>
                      </a:endParaRPr>
                    </a:p>
                  </a:txBody>
                  <a:tcPr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bl>
          </a:graphicData>
        </a:graphic>
      </p:graphicFrame>
      <p:sp>
        <p:nvSpPr>
          <p:cNvPr id="6" name="标题 3"/>
          <p:cNvSpPr txBox="1"/>
          <p:nvPr>
            <p:custDataLst>
              <p:tags r:id="rId3"/>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r>
              <a:rPr lang="en-US" altLang="zh-CN" sz="3200" b="0" dirty="0"/>
              <a:t>Case </a:t>
            </a:r>
            <a:r>
              <a:rPr lang="zh-CN" altLang="en-US" sz="3200" b="0" dirty="0"/>
              <a:t>涉及的数据量</a:t>
            </a:r>
            <a:endParaRPr lang="en-US" altLang="zh-CN" sz="3200" b="0" dirty="0"/>
          </a:p>
        </p:txBody>
      </p:sp>
    </p:spTree>
    <p:custDataLst>
      <p:tags r:id="rId4"/>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输出结果格式说明</a:t>
            </a:r>
            <a:endParaRPr lang="zh-CN" altLang="en-US" dirty="0"/>
          </a:p>
        </p:txBody>
      </p:sp>
      <p:sp>
        <p:nvSpPr>
          <p:cNvPr id="13" name="文本占位符 12"/>
          <p:cNvSpPr>
            <a:spLocks noGrp="1"/>
          </p:cNvSpPr>
          <p:nvPr>
            <p:ph type="body" sz="quarter" idx="15"/>
            <p:custDataLst>
              <p:tags r:id="rId1"/>
            </p:custDataLst>
          </p:nvPr>
        </p:nvSpPr>
        <p:spPr>
          <a:xfrm>
            <a:off x="399500" y="765104"/>
            <a:ext cx="10520492" cy="2120709"/>
          </a:xfrm>
        </p:spPr>
        <p:txBody>
          <a:bodyPr>
            <a:spAutoFit/>
          </a:bodyPr>
          <a:lstStyle/>
          <a:p>
            <a:pPr lvl="0"/>
            <a:r>
              <a:rPr b="0" dirty="0"/>
              <a:t>模型输出格式为</a:t>
            </a:r>
            <a:r>
              <a:rPr lang="en-US" altLang="zh-CN" b="0" dirty="0"/>
              <a:t>OPER_NO, TOOL NAME, PARAMETER NAME, weight.</a:t>
            </a:r>
            <a:endParaRPr lang="en-US" altLang="zh-CN" b="0" dirty="0"/>
          </a:p>
          <a:p>
            <a:pPr marL="285750" lvl="0" indent="-285750">
              <a:buFont typeface="Arial" panose="020B0604020202020204" pitchFamily="34" charset="0"/>
              <a:buChar char="•"/>
            </a:pPr>
            <a:r>
              <a:rPr lang="en-US" altLang="zh-CN" b="0" dirty="0"/>
              <a:t>OPER_NO:</a:t>
            </a:r>
            <a:r>
              <a:rPr b="0" dirty="0"/>
              <a:t>站点信息</a:t>
            </a:r>
            <a:endParaRPr b="0" dirty="0"/>
          </a:p>
          <a:p>
            <a:pPr marL="342900" lvl="0" indent="-342900">
              <a:buFont typeface="Arial" panose="020B0604020202020204" pitchFamily="34" charset="0"/>
              <a:buChar char="•"/>
            </a:pPr>
            <a:r>
              <a:rPr lang="en-US" altLang="zh-CN" b="0" dirty="0"/>
              <a:t>TOOL_NAME:</a:t>
            </a:r>
            <a:r>
              <a:rPr b="0" dirty="0"/>
              <a:t>腔室信息</a:t>
            </a:r>
            <a:endParaRPr b="0" dirty="0"/>
          </a:p>
          <a:p>
            <a:pPr marL="342900" lvl="0" indent="-342900">
              <a:buFont typeface="Arial" panose="020B0604020202020204" pitchFamily="34" charset="0"/>
              <a:buChar char="•"/>
            </a:pPr>
            <a:r>
              <a:rPr lang="en-US" altLang="zh-CN" b="0" dirty="0"/>
              <a:t>PARAMETER_NAME: sensor </a:t>
            </a:r>
            <a:r>
              <a:rPr b="0" dirty="0"/>
              <a:t>信息</a:t>
            </a:r>
            <a:endParaRPr b="0" dirty="0"/>
          </a:p>
          <a:p>
            <a:pPr marL="285750" lvl="0" indent="-285750">
              <a:buFont typeface="Arial" panose="020B0604020202020204" pitchFamily="34" charset="0"/>
              <a:buChar char="•"/>
            </a:pPr>
            <a:r>
              <a:rPr lang="en-US" altLang="zh-CN" b="0" dirty="0"/>
              <a:t>weight: sensor </a:t>
            </a:r>
            <a:r>
              <a:rPr b="0" dirty="0"/>
              <a:t>权重，</a:t>
            </a:r>
            <a:r>
              <a:rPr lang="en-US" altLang="zh-CN" b="0" dirty="0"/>
              <a:t> </a:t>
            </a:r>
            <a:r>
              <a:rPr b="0" dirty="0">
                <a:sym typeface="+mn-ea"/>
              </a:rPr>
              <a:t>权重越大，越有较高的概率成为根因。</a:t>
            </a:r>
            <a:endParaRPr b="0" dirty="0"/>
          </a:p>
        </p:txBody>
      </p:sp>
      <p:graphicFrame>
        <p:nvGraphicFramePr>
          <p:cNvPr id="4" name="表格 3"/>
          <p:cNvGraphicFramePr>
            <a:graphicFrameLocks noGrp="1"/>
          </p:cNvGraphicFramePr>
          <p:nvPr/>
        </p:nvGraphicFramePr>
        <p:xfrm>
          <a:off x="399500" y="3258076"/>
          <a:ext cx="10080000" cy="2558524"/>
        </p:xfrm>
        <a:graphic>
          <a:graphicData uri="http://schemas.openxmlformats.org/drawingml/2006/table">
            <a:tbl>
              <a:tblPr firstRow="1" bandRow="1">
                <a:tableStyleId>{BC89EF96-8CEA-46FF-86C4-4CE0E7609802}</a:tableStyleId>
              </a:tblPr>
              <a:tblGrid>
                <a:gridCol w="2520000"/>
                <a:gridCol w="2520000"/>
                <a:gridCol w="2520000"/>
                <a:gridCol w="2520000"/>
              </a:tblGrid>
              <a:tr h="639631">
                <a:tc>
                  <a:txBody>
                    <a:bodyPr/>
                    <a:lstStyle/>
                    <a:p>
                      <a:pPr algn="l">
                        <a:buNone/>
                      </a:pPr>
                      <a:r>
                        <a:rPr lang="en-US" altLang="zh-CN" sz="1600" baseline="0" dirty="0">
                          <a:solidFill>
                            <a:srgbClr val="0EF6FB"/>
                          </a:solidFill>
                          <a:latin typeface="思源黑体 CN Bold" panose="020B0800000000000000" pitchFamily="34" charset="-122"/>
                          <a:ea typeface="思源黑体 CN Bold" panose="020B0800000000000000" pitchFamily="34" charset="-122"/>
                        </a:rPr>
                        <a:t>OPER NO.</a:t>
                      </a:r>
                      <a:endParaRPr lang="en-US" altLang="zh-CN" sz="1600" baseline="0" dirty="0">
                        <a:solidFill>
                          <a:srgbClr val="0EF6FB"/>
                        </a:solidFill>
                        <a:latin typeface="思源黑体 CN Bold" panose="020B0800000000000000" pitchFamily="34" charset="-122"/>
                        <a:ea typeface="思源黑体 CN Bold" panose="020B08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a:buNone/>
                      </a:pPr>
                      <a:r>
                        <a:rPr lang="en-US" altLang="zh-CN" sz="1600" baseline="0" dirty="0">
                          <a:solidFill>
                            <a:srgbClr val="0EF6FB"/>
                          </a:solidFill>
                          <a:latin typeface="思源黑体 CN Bold" panose="020B0800000000000000" pitchFamily="34" charset="-122"/>
                          <a:ea typeface="思源黑体 CN Bold" panose="020B0800000000000000" pitchFamily="34" charset="-122"/>
                        </a:rPr>
                        <a:t>TOOL NAME</a:t>
                      </a:r>
                      <a:endParaRPr lang="zh-CN" altLang="en-US" sz="1600" baseline="0" dirty="0">
                        <a:solidFill>
                          <a:srgbClr val="0EF6FB"/>
                        </a:solidFill>
                        <a:latin typeface="思源黑体 CN Bold" panose="020B0800000000000000" pitchFamily="34" charset="-122"/>
                        <a:ea typeface="思源黑体 CN Bold" panose="020B08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a:buNone/>
                      </a:pPr>
                      <a:r>
                        <a:rPr lang="en-US" altLang="zh-CN" sz="1600" baseline="0">
                          <a:solidFill>
                            <a:srgbClr val="0EF6FB"/>
                          </a:solidFill>
                          <a:latin typeface="思源黑体 CN Bold" panose="020B0800000000000000" pitchFamily="34" charset="-122"/>
                          <a:ea typeface="思源黑体 CN Bold" panose="020B0800000000000000" pitchFamily="34" charset="-122"/>
                        </a:rPr>
                        <a:t>PARAMETER NAME</a:t>
                      </a:r>
                      <a:endParaRPr lang="zh-CN" altLang="en-US" sz="1600" baseline="0">
                        <a:solidFill>
                          <a:srgbClr val="0EF6FB"/>
                        </a:solidFill>
                        <a:latin typeface="思源黑体 CN Bold" panose="020B0800000000000000" pitchFamily="34" charset="-122"/>
                        <a:ea typeface="思源黑体 CN Bold" panose="020B08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c>
                  <a:txBody>
                    <a:bodyPr/>
                    <a:lstStyle/>
                    <a:p>
                      <a:pPr algn="l">
                        <a:buNone/>
                      </a:pPr>
                      <a:r>
                        <a:rPr lang="en-US" altLang="zh-CN" sz="1600" baseline="0" dirty="0">
                          <a:solidFill>
                            <a:srgbClr val="0EF6FB"/>
                          </a:solidFill>
                          <a:latin typeface="思源黑体 CN Bold" panose="020B0800000000000000" pitchFamily="34" charset="-122"/>
                          <a:ea typeface="思源黑体 CN Bold" panose="020B0800000000000000" pitchFamily="34" charset="-122"/>
                        </a:rPr>
                        <a:t> weight</a:t>
                      </a:r>
                      <a:endParaRPr lang="zh-CN" altLang="en-US" sz="1600" baseline="0" dirty="0">
                        <a:solidFill>
                          <a:srgbClr val="0EF6FB"/>
                        </a:solidFill>
                        <a:latin typeface="思源黑体 CN Bold" panose="020B0800000000000000" pitchFamily="34" charset="-122"/>
                        <a:ea typeface="思源黑体 CN Bold" panose="020B08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19050" cap="flat" cmpd="sng" algn="ctr">
                      <a:solidFill>
                        <a:srgbClr val="2993E3"/>
                      </a:solidFill>
                      <a:prstDash val="solid"/>
                      <a:round/>
                      <a:headEnd type="none" w="med" len="med"/>
                      <a:tailEnd type="none" w="med" len="med"/>
                    </a:lnB>
                  </a:tcPr>
                </a:tc>
              </a:tr>
              <a:tr h="639631">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2N.EEG10</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a:solidFill>
                            <a:schemeClr val="bg1"/>
                          </a:solidFill>
                          <a:latin typeface="思源黑体 CN Regular" panose="020B0500000000000000" pitchFamily="34" charset="-122"/>
                          <a:ea typeface="思源黑体 CN Regular" panose="020B0500000000000000" pitchFamily="34" charset="-122"/>
                        </a:rPr>
                        <a:t>EGL21_PM4</a:t>
                      </a:r>
                      <a:endParaRPr lang="en-US" altLang="zh-CN" sz="1400" baseline="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a:solidFill>
                            <a:schemeClr val="bg1"/>
                          </a:solidFill>
                          <a:latin typeface="思源黑体 CN Regular" panose="020B0500000000000000" pitchFamily="34" charset="-122"/>
                          <a:ea typeface="思源黑体 CN Regular" panose="020B0500000000000000" pitchFamily="34" charset="-122"/>
                        </a:rPr>
                        <a:t>CHAMBER_PRESSURE</a:t>
                      </a:r>
                      <a:endParaRPr lang="en-US" altLang="zh-CN" sz="1400" baseline="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0.45</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19050"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639631">
                <a:tc>
                  <a:txBody>
                    <a:bodyPr/>
                    <a:lstStyle/>
                    <a:p>
                      <a:pPr algn="l">
                        <a:buNone/>
                      </a:pPr>
                      <a:r>
                        <a:rPr lang="en-US" altLang="zh-CN" sz="1400" baseline="0">
                          <a:solidFill>
                            <a:schemeClr val="bg1"/>
                          </a:solidFill>
                          <a:latin typeface="思源黑体 CN Regular" panose="020B0500000000000000" pitchFamily="34" charset="-122"/>
                          <a:ea typeface="思源黑体 CN Regular" panose="020B0500000000000000" pitchFamily="34" charset="-122"/>
                        </a:rPr>
                        <a:t>1G.EEG10</a:t>
                      </a:r>
                      <a:endParaRPr lang="en-US" altLang="zh-CN" sz="1400" baseline="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a:solidFill>
                            <a:schemeClr val="bg1"/>
                          </a:solidFill>
                          <a:latin typeface="思源黑体 CN Regular" panose="020B0500000000000000" pitchFamily="34" charset="-122"/>
                          <a:ea typeface="思源黑体 CN Regular" panose="020B0500000000000000" pitchFamily="34" charset="-122"/>
                        </a:rPr>
                        <a:t>EGL21_PM1</a:t>
                      </a:r>
                      <a:endParaRPr lang="en-US" altLang="zh-CN" sz="1400" baseline="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CHAMBER_TEMPER</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0.12 </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r h="639631">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c>
                  <a:txBody>
                    <a:bodyPr/>
                    <a:lstStyle/>
                    <a:p>
                      <a:pPr algn="l">
                        <a:buNone/>
                      </a:pPr>
                      <a:r>
                        <a:rPr lang="en-US" altLang="zh-CN" sz="1400" baseline="0" dirty="0">
                          <a:solidFill>
                            <a:schemeClr val="bg1"/>
                          </a:solidFill>
                          <a:latin typeface="思源黑体 CN Regular" panose="020B0500000000000000" pitchFamily="34" charset="-122"/>
                          <a:ea typeface="思源黑体 CN Regular" panose="020B0500000000000000" pitchFamily="34" charset="-122"/>
                        </a:rPr>
                        <a:t>...</a:t>
                      </a:r>
                      <a:endParaRPr lang="en-US" altLang="zh-CN" sz="1400" baseline="0" dirty="0">
                        <a:solidFill>
                          <a:schemeClr val="bg1"/>
                        </a:solidFill>
                        <a:latin typeface="思源黑体 CN Regular" panose="020B0500000000000000" pitchFamily="34" charset="-122"/>
                        <a:ea typeface="思源黑体 CN Regular" panose="020B0500000000000000" pitchFamily="34" charset="-122"/>
                      </a:endParaRPr>
                    </a:p>
                  </a:txBody>
                  <a:tcPr marL="180000" marR="180000" anchor="ctr">
                    <a:lnL w="3175" cap="flat" cmpd="sng" algn="ctr">
                      <a:solidFill>
                        <a:srgbClr val="2993E3"/>
                      </a:solidFill>
                      <a:prstDash val="solid"/>
                      <a:round/>
                      <a:headEnd type="none" w="med" len="med"/>
                      <a:tailEnd type="none" w="med" len="med"/>
                    </a:lnL>
                    <a:lnR w="3175" cap="flat" cmpd="sng" algn="ctr">
                      <a:solidFill>
                        <a:srgbClr val="2993E3"/>
                      </a:solidFill>
                      <a:prstDash val="solid"/>
                      <a:round/>
                      <a:headEnd type="none" w="med" len="med"/>
                      <a:tailEnd type="none" w="med" len="med"/>
                    </a:lnR>
                    <a:lnT w="3175" cap="flat" cmpd="sng" algn="ctr">
                      <a:solidFill>
                        <a:srgbClr val="2993E3"/>
                      </a:solidFill>
                      <a:prstDash val="solid"/>
                      <a:round/>
                      <a:headEnd type="none" w="med" len="med"/>
                      <a:tailEnd type="none" w="med" len="med"/>
                    </a:lnT>
                    <a:lnB w="3175" cap="flat" cmpd="sng" algn="ctr">
                      <a:solidFill>
                        <a:srgbClr val="2993E3"/>
                      </a:solidFill>
                      <a:prstDash val="solid"/>
                      <a:round/>
                      <a:headEnd type="none" w="med" len="med"/>
                      <a:tailEnd type="none" w="med" len="med"/>
                    </a:lnB>
                  </a:tcPr>
                </a:tc>
              </a:tr>
            </a:tbl>
          </a:graphicData>
        </a:graphic>
      </p:graphicFrame>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Autofit/>
          </a:bodyPr>
          <a:lstStyle/>
          <a:p>
            <a:r>
              <a:rPr lang="en-US" sz="3200" b="0" dirty="0"/>
              <a:t>FDC </a:t>
            </a:r>
            <a:r>
              <a:rPr lang="en-US" altLang="zh-CN" sz="3200" b="0" dirty="0" err="1"/>
              <a:t>MVA</a:t>
            </a:r>
            <a:r>
              <a:rPr lang="en-US" altLang="zh-CN" sz="3200" b="0" dirty="0"/>
              <a:t> </a:t>
            </a:r>
            <a:r>
              <a:rPr sz="3200" b="0" dirty="0"/>
              <a:t>附加</a:t>
            </a:r>
            <a:r>
              <a:rPr lang="zh-CN" altLang="en-US" sz="3200" b="0" dirty="0"/>
              <a:t>分析结果展示</a:t>
            </a:r>
            <a:endParaRPr lang="zh-CN" altLang="en-US" sz="3200" b="0" dirty="0"/>
          </a:p>
        </p:txBody>
      </p:sp>
      <p:sp>
        <p:nvSpPr>
          <p:cNvPr id="7" name="文本框 6"/>
          <p:cNvSpPr txBox="1"/>
          <p:nvPr/>
        </p:nvSpPr>
        <p:spPr>
          <a:xfrm>
            <a:off x="911225" y="1732280"/>
            <a:ext cx="9365615" cy="1824355"/>
          </a:xfrm>
          <a:prstGeom prst="rect">
            <a:avLst/>
          </a:prstGeom>
          <a:noFill/>
        </p:spPr>
        <p:txBody>
          <a:bodyPr wrap="none" rtlCol="0">
            <a:noAutofit/>
          </a:bodyPr>
          <a:lstStyle/>
          <a:p>
            <a:pPr algn="l">
              <a:lnSpc>
                <a:spcPct val="125000"/>
              </a:lnSpc>
              <a:spcAft>
                <a:spcPts val="600"/>
              </a:spcAft>
            </a:pPr>
            <a:r>
              <a:rPr lang="zh-CN" altLang="en-US" sz="2400" dirty="0">
                <a:solidFill>
                  <a:srgbClr val="FF0000"/>
                </a:solidFill>
                <a:highlight>
                  <a:srgbClr val="FFFF00"/>
                </a:highlight>
              </a:rPr>
              <a:t>附加</a:t>
            </a:r>
            <a:r>
              <a:rPr lang="en-US" altLang="zh-CN" sz="2400" dirty="0">
                <a:solidFill>
                  <a:srgbClr val="FF0000"/>
                </a:solidFill>
                <a:highlight>
                  <a:srgbClr val="FFFF00"/>
                </a:highlight>
              </a:rPr>
              <a:t>case </a:t>
            </a:r>
            <a:r>
              <a:rPr lang="zh-CN" altLang="en-US" sz="2400" dirty="0">
                <a:solidFill>
                  <a:srgbClr val="FF0000"/>
                </a:solidFill>
                <a:highlight>
                  <a:srgbClr val="FFFF00"/>
                </a:highlight>
              </a:rPr>
              <a:t>的结果展示，需要调出来几个典型</a:t>
            </a:r>
            <a:r>
              <a:rPr lang="en-US" altLang="zh-CN" sz="2400" dirty="0">
                <a:solidFill>
                  <a:srgbClr val="FF0000"/>
                </a:solidFill>
                <a:highlight>
                  <a:srgbClr val="FFFF00"/>
                </a:highlight>
              </a:rPr>
              <a:t>case,</a:t>
            </a:r>
            <a:endParaRPr lang="en-US" altLang="zh-CN" sz="2400" dirty="0">
              <a:solidFill>
                <a:srgbClr val="FF0000"/>
              </a:solidFill>
              <a:highlight>
                <a:srgbClr val="FFFF00"/>
              </a:highlight>
            </a:endParaRPr>
          </a:p>
          <a:p>
            <a:pPr algn="l">
              <a:lnSpc>
                <a:spcPct val="125000"/>
              </a:lnSpc>
              <a:spcAft>
                <a:spcPts val="600"/>
              </a:spcAft>
            </a:pPr>
            <a:endParaRPr lang="zh-CN" altLang="en-US" sz="2400" dirty="0">
              <a:solidFill>
                <a:srgbClr val="FF0000"/>
              </a:solidFill>
              <a:highlight>
                <a:srgbClr val="FFFF00"/>
              </a:highlight>
            </a:endParaRPr>
          </a:p>
        </p:txBody>
      </p:sp>
      <p:sp>
        <p:nvSpPr>
          <p:cNvPr id="2" name="文本框 1"/>
          <p:cNvSpPr txBox="1"/>
          <p:nvPr>
            <p:custDataLst>
              <p:tags r:id="rId2"/>
            </p:custDataLst>
          </p:nvPr>
        </p:nvSpPr>
        <p:spPr>
          <a:xfrm>
            <a:off x="1127954" y="1736328"/>
            <a:ext cx="7650480" cy="1091565"/>
          </a:xfrm>
          <a:prstGeom prst="rect">
            <a:avLst/>
          </a:prstGeom>
          <a:noFill/>
        </p:spPr>
        <p:txBody>
          <a:bodyPr wrap="none" rtlCol="0">
            <a:spAutoFit/>
          </a:bodyPr>
          <a:lstStyle/>
          <a:p>
            <a:pPr algn="l">
              <a:lnSpc>
                <a:spcPct val="125000"/>
              </a:lnSpc>
              <a:spcAft>
                <a:spcPts val="600"/>
              </a:spcAft>
            </a:pPr>
            <a:r>
              <a:rPr lang="zh-CN" altLang="en-US" sz="2400" dirty="0">
                <a:solidFill>
                  <a:srgbClr val="FF0000"/>
                </a:solidFill>
                <a:highlight>
                  <a:srgbClr val="FFFF00"/>
                </a:highlight>
              </a:rPr>
              <a:t>基本</a:t>
            </a:r>
            <a:r>
              <a:rPr lang="en-US" altLang="zh-CN" sz="2400" dirty="0">
                <a:solidFill>
                  <a:srgbClr val="FF0000"/>
                </a:solidFill>
                <a:highlight>
                  <a:srgbClr val="FFFF00"/>
                </a:highlight>
              </a:rPr>
              <a:t>case </a:t>
            </a:r>
            <a:r>
              <a:rPr lang="zh-CN" altLang="en-US" sz="2400" dirty="0">
                <a:solidFill>
                  <a:srgbClr val="FF0000"/>
                </a:solidFill>
                <a:highlight>
                  <a:srgbClr val="FFFF00"/>
                </a:highlight>
              </a:rPr>
              <a:t>的结果在现场有完成展示，汇报当天早上合并</a:t>
            </a:r>
            <a:endParaRPr lang="zh-CN" altLang="en-US" sz="2400" dirty="0">
              <a:solidFill>
                <a:srgbClr val="FF0000"/>
              </a:solidFill>
              <a:highlight>
                <a:srgbClr val="FFFF00"/>
              </a:highlight>
            </a:endParaRPr>
          </a:p>
          <a:p>
            <a:pPr algn="l">
              <a:lnSpc>
                <a:spcPct val="125000"/>
              </a:lnSpc>
              <a:spcAft>
                <a:spcPts val="600"/>
              </a:spcAft>
            </a:pPr>
            <a:endParaRPr lang="zh-CN" altLang="en-US" sz="2400" dirty="0">
              <a:solidFill>
                <a:srgbClr val="FF0000"/>
              </a:solidFill>
              <a:highlight>
                <a:srgbClr val="FFFF00"/>
              </a:highlight>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Autofit/>
          </a:bodyPr>
          <a:lstStyle/>
          <a:p>
            <a:r>
              <a:rPr lang="en-US" sz="3200" b="0" dirty="0"/>
              <a:t>FDC </a:t>
            </a:r>
            <a:r>
              <a:rPr lang="en-US" altLang="zh-CN" sz="3200" b="0" dirty="0" err="1"/>
              <a:t>MVA</a:t>
            </a:r>
            <a:r>
              <a:rPr lang="en-US" altLang="zh-CN" sz="3200" b="0" dirty="0"/>
              <a:t> </a:t>
            </a:r>
            <a:r>
              <a:rPr sz="3200" b="0" dirty="0"/>
              <a:t>基本</a:t>
            </a:r>
            <a:r>
              <a:rPr lang="en-US" altLang="zh-CN" sz="3200" b="0" dirty="0"/>
              <a:t>case</a:t>
            </a:r>
            <a:r>
              <a:rPr lang="zh-CN" altLang="en-US" sz="3200" b="0" dirty="0"/>
              <a:t>分析结果展示</a:t>
            </a:r>
            <a:endParaRPr lang="zh-CN" altLang="en-US" sz="3200" b="0" dirty="0"/>
          </a:p>
        </p:txBody>
      </p:sp>
      <p:sp>
        <p:nvSpPr>
          <p:cNvPr id="7" name="文本框 6"/>
          <p:cNvSpPr txBox="1"/>
          <p:nvPr/>
        </p:nvSpPr>
        <p:spPr>
          <a:xfrm>
            <a:off x="1127954" y="1736328"/>
            <a:ext cx="7040880" cy="1091565"/>
          </a:xfrm>
          <a:prstGeom prst="rect">
            <a:avLst/>
          </a:prstGeom>
          <a:noFill/>
        </p:spPr>
        <p:txBody>
          <a:bodyPr wrap="none" rtlCol="0">
            <a:spAutoFit/>
          </a:bodyPr>
          <a:lstStyle/>
          <a:p>
            <a:pPr algn="l">
              <a:lnSpc>
                <a:spcPct val="125000"/>
              </a:lnSpc>
              <a:spcAft>
                <a:spcPts val="600"/>
              </a:spcAft>
            </a:pPr>
            <a:r>
              <a:rPr lang="zh-CN" altLang="en-US" sz="2400" dirty="0">
                <a:solidFill>
                  <a:srgbClr val="FF0000"/>
                </a:solidFill>
                <a:highlight>
                  <a:srgbClr val="FFFF00"/>
                </a:highlight>
              </a:rPr>
              <a:t>基本</a:t>
            </a:r>
            <a:r>
              <a:rPr lang="en-US" altLang="zh-CN" sz="2400" dirty="0">
                <a:solidFill>
                  <a:srgbClr val="FF0000"/>
                </a:solidFill>
                <a:highlight>
                  <a:srgbClr val="FFFF00"/>
                </a:highlight>
              </a:rPr>
              <a:t>case </a:t>
            </a:r>
            <a:r>
              <a:rPr lang="zh-CN" altLang="en-US" sz="2400" dirty="0">
                <a:solidFill>
                  <a:srgbClr val="FF0000"/>
                </a:solidFill>
                <a:highlight>
                  <a:srgbClr val="FFFF00"/>
                </a:highlight>
              </a:rPr>
              <a:t>的结果在现场有完成展示，汇报当天合并</a:t>
            </a:r>
            <a:endParaRPr lang="zh-CN" altLang="en-US" sz="2400" dirty="0">
              <a:solidFill>
                <a:srgbClr val="FF0000"/>
              </a:solidFill>
              <a:highlight>
                <a:srgbClr val="FFFF00"/>
              </a:highlight>
            </a:endParaRPr>
          </a:p>
          <a:p>
            <a:pPr algn="l">
              <a:lnSpc>
                <a:spcPct val="125000"/>
              </a:lnSpc>
              <a:spcAft>
                <a:spcPts val="600"/>
              </a:spcAft>
            </a:pPr>
            <a:endParaRPr lang="zh-CN" altLang="en-US" sz="2400" dirty="0">
              <a:solidFill>
                <a:srgbClr val="FF0000"/>
              </a:solidFill>
              <a:highlight>
                <a:srgbClr val="FFFF00"/>
              </a:highlight>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r>
              <a:rPr lang="en-US" altLang="zh-CN" sz="2000" dirty="0">
                <a:sym typeface="Arial" panose="020B0604020202020204" pitchFamily="34" charset="0"/>
              </a:rPr>
              <a:t>Company Profile</a:t>
            </a:r>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zh-CN" altLang="en-US" dirty="0">
                <a:sym typeface="思源黑体 CN Regular" panose="020B0500000000000000" pitchFamily="34" charset="-122"/>
              </a:rPr>
              <a:t>埃克斯工业（</a:t>
            </a:r>
            <a:r>
              <a:rPr lang="en-US" altLang="zh-CN" dirty="0">
                <a:sym typeface="思源黑体 CN Regular" panose="020B0500000000000000" pitchFamily="34" charset="-122"/>
              </a:rPr>
              <a:t>IKAS</a:t>
            </a:r>
            <a:r>
              <a:rPr lang="zh-CN" altLang="en-US" dirty="0">
                <a:sym typeface="思源黑体 CN Regular" panose="020B0500000000000000" pitchFamily="34" charset="-122"/>
              </a:rPr>
              <a:t>）</a:t>
            </a:r>
            <a:endParaRPr lang="zh-CN" altLang="en-US" dirty="0"/>
          </a:p>
        </p:txBody>
      </p:sp>
      <p:sp>
        <p:nvSpPr>
          <p:cNvPr id="12" name="文本占位符 11"/>
          <p:cNvSpPr>
            <a:spLocks noGrp="1"/>
          </p:cNvSpPr>
          <p:nvPr>
            <p:ph type="body" sz="quarter" idx="17"/>
          </p:nvPr>
        </p:nvSpPr>
        <p:spPr/>
        <p:txBody>
          <a:bodyPr/>
          <a:lstStyle/>
          <a:p>
            <a:r>
              <a:rPr lang="en-US" altLang="zh-CN"/>
              <a:t>01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r>
              <a:rPr lang="en-US" altLang="zh-CN" sz="2000" dirty="0">
                <a:sym typeface="Arial" panose="020B0604020202020204" pitchFamily="34" charset="0"/>
              </a:rPr>
              <a:t>IKAS AIMP</a:t>
            </a:r>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en-US" altLang="zh-CN" dirty="0">
                <a:sym typeface="思源黑体 CN Regular" panose="020B0500000000000000" pitchFamily="34" charset="-122"/>
              </a:rPr>
              <a:t>AI</a:t>
            </a:r>
            <a:r>
              <a:rPr lang="zh-CN" altLang="en-US" dirty="0">
                <a:sym typeface="思源黑体 CN Regular" panose="020B0500000000000000" pitchFamily="34" charset="-122"/>
              </a:rPr>
              <a:t>建模分析平台产品介绍</a:t>
            </a:r>
            <a:endParaRPr lang="zh-CN" altLang="en-US"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06</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flipH="1">
            <a:off x="0" y="0"/>
            <a:ext cx="12192000" cy="6858000"/>
          </a:xfrm>
          <a:prstGeom prst="rect">
            <a:avLst/>
          </a:prstGeom>
          <a:blipFill dpi="0" rotWithShape="1">
            <a:blip r:embed="rId2">
              <a:alphaModFix amt="30000"/>
            </a:blip>
            <a:srcRect/>
            <a:stretch>
              <a:fillRect t="-1792" r="-24048" b="-1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635448" y="1225662"/>
            <a:ext cx="4037306" cy="1314014"/>
          </a:xfrm>
          <a:prstGeom prst="rect">
            <a:avLst/>
          </a:prstGeom>
          <a:noFill/>
        </p:spPr>
        <p:txBody>
          <a:bodyPr wrap="square" rtlCol="0" anchor="t">
            <a:spAutoFit/>
          </a:bodyPr>
          <a:lstStyle/>
          <a:p>
            <a:pPr>
              <a:lnSpc>
                <a:spcPct val="150000"/>
              </a:lnSpc>
            </a:pPr>
            <a:r>
              <a:rPr lang="en-US" altLang="zh-CN" sz="3500" b="1" dirty="0">
                <a:solidFill>
                  <a:schemeClr val="bg1"/>
                </a:solidFill>
                <a:latin typeface="思源黑体 CN Bold" panose="020B0800000000000000" pitchFamily="34" charset="-122"/>
                <a:ea typeface="思源黑体 CN Bold" panose="020B0800000000000000" pitchFamily="34" charset="-122"/>
                <a:cs typeface="+mn-ea"/>
                <a:sym typeface="Arial" panose="020B0604020202020204" pitchFamily="34" charset="0"/>
              </a:rPr>
              <a:t>IKAS AIMP</a:t>
            </a:r>
            <a:endParaRPr lang="en-US" altLang="zh-CN" sz="3500" b="1" dirty="0">
              <a:solidFill>
                <a:schemeClr val="bg1"/>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a:p>
            <a:pPr>
              <a:lnSpc>
                <a:spcPct val="150000"/>
              </a:lnSpc>
            </a:pPr>
            <a:r>
              <a:rPr lang="en-US" altLang="zh-CN" sz="2000" dirty="0">
                <a:solidFill>
                  <a:schemeClr val="bg1"/>
                </a:solidFill>
                <a:latin typeface="+mn-ea"/>
                <a:cs typeface="+mn-ea"/>
                <a:sym typeface="Arial" panose="020B0604020202020204" pitchFamily="34" charset="0"/>
              </a:rPr>
              <a:t>Industrial AI Modeling Platform</a:t>
            </a:r>
            <a:endParaRPr lang="zh-CN" altLang="en-US" sz="2000" dirty="0">
              <a:solidFill>
                <a:schemeClr val="bg1"/>
              </a:solidFill>
              <a:latin typeface="+mn-ea"/>
              <a:cs typeface="+mn-ea"/>
              <a:sym typeface="Arial" panose="020B0604020202020204" pitchFamily="34" charset="0"/>
            </a:endParaRPr>
          </a:p>
        </p:txBody>
      </p:sp>
      <p:sp>
        <p:nvSpPr>
          <p:cNvPr id="8" name="文本框 7"/>
          <p:cNvSpPr txBox="1"/>
          <p:nvPr/>
        </p:nvSpPr>
        <p:spPr>
          <a:xfrm>
            <a:off x="6187200" y="1256261"/>
            <a:ext cx="5672383" cy="1145570"/>
          </a:xfrm>
          <a:prstGeom prst="rect">
            <a:avLst/>
          </a:prstGeom>
          <a:noFill/>
        </p:spPr>
        <p:txBody>
          <a:bodyPr wrap="square">
            <a:spAutoFit/>
          </a:bodyPr>
          <a:lstStyle>
            <a:defPPr>
              <a:defRPr lang="zh-CN"/>
            </a:defPPr>
            <a:lvl1pPr>
              <a:lnSpc>
                <a:spcPct val="150000"/>
              </a:lnSpc>
              <a:spcAft>
                <a:spcPts val="1200"/>
              </a:spcAft>
              <a:defRPr kumimoji="0" b="0" i="0" u="none" strike="noStrike" cap="none" spc="0" normalizeH="0" baseline="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ea"/>
              </a:defRPr>
            </a:lvl1pPr>
          </a:lstStyle>
          <a:p>
            <a:r>
              <a:rPr lang="en-US" altLang="zh-CN"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IKAS-AIMP</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a:t>
            </a:r>
            <a:r>
              <a:rPr lang="en-US" altLang="zh-CN"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IKAS Industrial AI Modeling Platform</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）是针对工业领域客户缺乏数据挖掘能力、难以响应多变的业务需求的痛点</a:t>
            </a:r>
            <a:endParaRPr lang="en-US" altLang="zh-CN"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基于</a:t>
            </a:r>
            <a:r>
              <a:rPr lang="en-US" altLang="zh-CN"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IKAS</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自主知识产权，结合产业专家经验，所打造的面向工业领域各个环节的</a:t>
            </a:r>
            <a:r>
              <a:rPr lang="zh-CN" altLang="en-US" sz="1000" dirty="0">
                <a:solidFill>
                  <a:srgbClr val="00B0F0"/>
                </a:solidFill>
                <a:latin typeface="思源黑体 CN Regular" panose="020B0500000000000000" pitchFamily="34" charset="-122"/>
                <a:ea typeface="思源黑体 CN Regular" panose="020B0500000000000000" pitchFamily="34" charset="-122"/>
                <a:sym typeface="Arial" panose="020B0604020202020204" pitchFamily="34" charset="0"/>
              </a:rPr>
              <a:t>低代码</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智能建模平台，属于工业制造的</a:t>
            </a:r>
            <a:r>
              <a:rPr lang="zh-CN" altLang="en-US" sz="1000" dirty="0">
                <a:solidFill>
                  <a:srgbClr val="00B0F0"/>
                </a:solidFill>
                <a:latin typeface="思源黑体 CN Regular" panose="020B0500000000000000" pitchFamily="34" charset="-122"/>
                <a:ea typeface="思源黑体 CN Regular" panose="020B0500000000000000" pitchFamily="34" charset="-122"/>
                <a:sym typeface="Arial" panose="020B0604020202020204" pitchFamily="34" charset="0"/>
              </a:rPr>
              <a:t>建模底座</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，助力客户实现工业</a:t>
            </a:r>
            <a:r>
              <a:rPr lang="en-US" altLang="zh-CN"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4.0</a:t>
            </a:r>
            <a:r>
              <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转型</a:t>
            </a:r>
            <a:endParaRPr lang="zh-CN" altLang="en-US" sz="1000"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11" name="文本框 10"/>
          <p:cNvSpPr txBox="1"/>
          <p:nvPr/>
        </p:nvSpPr>
        <p:spPr>
          <a:xfrm>
            <a:off x="6187200" y="3161404"/>
            <a:ext cx="5672383" cy="914738"/>
          </a:xfrm>
          <a:prstGeom prst="rect">
            <a:avLst/>
          </a:prstGeom>
          <a:noFill/>
        </p:spPr>
        <p:txBody>
          <a:bodyPr wrap="square">
            <a:spAutoFit/>
          </a:bodyPr>
          <a:lstStyle>
            <a:defPPr>
              <a:defRPr lang="zh-CN"/>
            </a:defPPr>
            <a:lvl1pPr>
              <a:lnSpc>
                <a:spcPct val="150000"/>
              </a:lnSpc>
              <a:spcAft>
                <a:spcPts val="1200"/>
              </a:spcAft>
              <a:defRPr kumimoji="0" sz="1200" b="0" i="0" u="none" strike="noStrike" cap="none" spc="0" normalizeH="0" baseline="0">
                <a:ln>
                  <a:noFill/>
                </a:ln>
                <a:effectLst/>
                <a:uLnTx/>
                <a:uFillTx/>
                <a:latin typeface="思源黑体 CN Regular" panose="020B0500000000000000" pitchFamily="34" charset="-122"/>
                <a:ea typeface="思源黑体 CN Regular" panose="020B0500000000000000" pitchFamily="34" charset="-122"/>
                <a:cs typeface="+mn-ea"/>
              </a:defRPr>
            </a:lvl1pPr>
          </a:lstStyle>
          <a:p>
            <a:r>
              <a:rPr lang="en-US" altLang="zh-CN" sz="1000" dirty="0">
                <a:solidFill>
                  <a:schemeClr val="bg1"/>
                </a:solidFill>
                <a:sym typeface="Arial" panose="020B0604020202020204" pitchFamily="34" charset="0"/>
              </a:rPr>
              <a:t>IKAS-AIMP </a:t>
            </a:r>
            <a:r>
              <a:rPr lang="zh-CN" altLang="en-US" sz="1000" dirty="0">
                <a:solidFill>
                  <a:schemeClr val="bg1"/>
                </a:solidFill>
                <a:sym typeface="Arial" panose="020B0604020202020204" pitchFamily="34" charset="0"/>
              </a:rPr>
              <a:t>提供了低代码的统一建模框架和各场景建模工具箱，包含从数据接入、数据探索、数据预处理、特征工程、模型构建、模型评估、模型管理、模型部署到最终工业应用的全流程功能模块</a:t>
            </a:r>
            <a:endParaRPr lang="zh-CN" altLang="en-US" sz="1000" dirty="0">
              <a:solidFill>
                <a:schemeClr val="bg1"/>
              </a:solidFill>
              <a:sym typeface="Arial" panose="020B0604020202020204" pitchFamily="34" charset="0"/>
            </a:endParaRPr>
          </a:p>
          <a:p>
            <a:r>
              <a:rPr lang="zh-CN" altLang="en-US" sz="1000" dirty="0">
                <a:solidFill>
                  <a:schemeClr val="bg1"/>
                </a:solidFill>
                <a:sym typeface="Arial" panose="020B0604020202020204" pitchFamily="34" charset="0"/>
              </a:rPr>
              <a:t>能够帮助客户便捷、高效、自主的完成高精度的智能模型构建</a:t>
            </a:r>
            <a:endParaRPr lang="zh-CN" altLang="en-US" sz="1000" dirty="0">
              <a:solidFill>
                <a:schemeClr val="bg1"/>
              </a:solidFill>
              <a:sym typeface="Arial" panose="020B0604020202020204" pitchFamily="34" charset="0"/>
            </a:endParaRPr>
          </a:p>
        </p:txBody>
      </p:sp>
      <p:sp>
        <p:nvSpPr>
          <p:cNvPr id="15" name="文本框 14"/>
          <p:cNvSpPr txBox="1"/>
          <p:nvPr/>
        </p:nvSpPr>
        <p:spPr>
          <a:xfrm>
            <a:off x="6187200" y="4791173"/>
            <a:ext cx="5672383" cy="1145570"/>
          </a:xfrm>
          <a:prstGeom prst="rect">
            <a:avLst/>
          </a:prstGeom>
          <a:noFill/>
        </p:spPr>
        <p:txBody>
          <a:bodyPr wrap="square">
            <a:spAutoFit/>
          </a:bodyPr>
          <a:lstStyle>
            <a:defPPr>
              <a:defRPr lang="zh-CN"/>
            </a:defPPr>
            <a:lvl1pPr>
              <a:lnSpc>
                <a:spcPct val="150000"/>
              </a:lnSpc>
              <a:spcAft>
                <a:spcPts val="1200"/>
              </a:spcAft>
              <a:defRPr kumimoji="0" sz="1200" b="0" i="0" u="none" strike="noStrike" cap="none" spc="0" normalizeH="0" baseline="0">
                <a:ln>
                  <a:noFill/>
                </a:ln>
                <a:effectLst/>
                <a:uLnTx/>
                <a:uFillTx/>
                <a:latin typeface="思源黑体 CN Regular" panose="020B0500000000000000" pitchFamily="34" charset="-122"/>
                <a:ea typeface="思源黑体 CN Regular" panose="020B0500000000000000" pitchFamily="34" charset="-122"/>
                <a:cs typeface="+mn-ea"/>
              </a:defRPr>
            </a:lvl1pPr>
          </a:lstStyle>
          <a:p>
            <a:r>
              <a:rPr lang="zh-CN" altLang="en-US" sz="1000" dirty="0">
                <a:solidFill>
                  <a:schemeClr val="bg1"/>
                </a:solidFill>
                <a:sym typeface="Arial" panose="020B0604020202020204" pitchFamily="34" charset="0"/>
              </a:rPr>
              <a:t>采用高性能分布式内存计算引擎，具有高性能、可扩展、易集成等特点，可与业务系统轻松集成，提供大数据实时处理、分析挖掘建模能力</a:t>
            </a:r>
            <a:endParaRPr lang="zh-CN" altLang="en-US" sz="1000" dirty="0">
              <a:solidFill>
                <a:schemeClr val="bg1"/>
              </a:solidFill>
              <a:sym typeface="Arial" panose="020B0604020202020204" pitchFamily="34" charset="0"/>
            </a:endParaRPr>
          </a:p>
          <a:p>
            <a:r>
              <a:rPr lang="zh-CN" altLang="en-US" sz="1000" dirty="0">
                <a:solidFill>
                  <a:schemeClr val="bg1"/>
                </a:solidFill>
                <a:sym typeface="Arial" panose="020B0604020202020204" pitchFamily="34" charset="0"/>
              </a:rPr>
              <a:t>图形化低代码建模功能，结合丰富的算法库和模型库，通过拖拉拽和连线的简单操作，即可自主完成高质量模型的搭建和应用</a:t>
            </a:r>
            <a:endParaRPr lang="zh-CN" altLang="en-US" sz="1000" dirty="0">
              <a:solidFill>
                <a:schemeClr val="bg1"/>
              </a:solidFill>
              <a:sym typeface="Arial" panose="020B0604020202020204" pitchFamily="34" charset="0"/>
            </a:endParaRPr>
          </a:p>
        </p:txBody>
      </p:sp>
      <p:sp>
        <p:nvSpPr>
          <p:cNvPr id="21" name="矩形: 圆角 20"/>
          <p:cNvSpPr/>
          <p:nvPr/>
        </p:nvSpPr>
        <p:spPr>
          <a:xfrm>
            <a:off x="177800" y="4432300"/>
            <a:ext cx="1161175" cy="648000"/>
          </a:xfrm>
          <a:prstGeom prst="roundRect">
            <a:avLst/>
          </a:prstGeom>
          <a:solidFill>
            <a:srgbClr val="4DC88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工业</a:t>
            </a:r>
            <a:r>
              <a:rPr lang="en-US" altLang="zh-CN"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AI</a:t>
            </a:r>
            <a:r>
              <a:rPr lang="zh-CN" altLang="en-US"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建模平台 </a:t>
            </a:r>
            <a:r>
              <a:rPr lang="en-US" altLang="zh-CN"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(IKAS-AIMP)</a:t>
            </a:r>
            <a:endParaRPr lang="en-US" altLang="zh-CN"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6" name="矩形: 圆角 35"/>
          <p:cNvSpPr/>
          <p:nvPr/>
        </p:nvSpPr>
        <p:spPr>
          <a:xfrm>
            <a:off x="4089400" y="4432300"/>
            <a:ext cx="1035922" cy="648000"/>
          </a:xfrm>
          <a:prstGeom prst="roundRect">
            <a:avLst/>
          </a:prstGeom>
          <a:solidFill>
            <a:srgbClr val="9D9FA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智能监盘系统</a:t>
            </a:r>
            <a:endPar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a:p>
            <a:pPr algn="ctr" fontAlgn="base">
              <a:spcBef>
                <a:spcPct val="0"/>
              </a:spcBef>
              <a:spcAft>
                <a:spcPct val="0"/>
              </a:spcAft>
            </a:pP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(IKAS-IMS)</a:t>
            </a:r>
            <a:endPar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7" name="矩形: 圆角 36"/>
          <p:cNvSpPr/>
          <p:nvPr/>
        </p:nvSpPr>
        <p:spPr>
          <a:xfrm>
            <a:off x="1403571" y="5524500"/>
            <a:ext cx="1395462" cy="648000"/>
          </a:xfrm>
          <a:prstGeom prst="roundRect">
            <a:avLst/>
          </a:prstGeom>
          <a:solidFill>
            <a:srgbClr val="9D9FA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作业安全智能管控</a:t>
            </a:r>
            <a:endPar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a:p>
            <a:pPr algn="ctr" fontAlgn="base">
              <a:spcBef>
                <a:spcPct val="0"/>
              </a:spcBef>
              <a:spcAft>
                <a:spcPct val="0"/>
              </a:spcAft>
            </a:pP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(IKAS-MCWS)</a:t>
            </a:r>
            <a:endPar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2" name="矩形: 圆角 31"/>
          <p:cNvSpPr/>
          <p:nvPr/>
        </p:nvSpPr>
        <p:spPr>
          <a:xfrm>
            <a:off x="2870200" y="4432300"/>
            <a:ext cx="1161175" cy="648000"/>
          </a:xfrm>
          <a:prstGeom prst="roundRect">
            <a:avLst/>
          </a:prstGeom>
          <a:solidFill>
            <a:srgbClr val="9D9FA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设备状态智能预测</a:t>
            </a: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(IKAS-IPES)</a:t>
            </a:r>
            <a:endPar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1" name="矩形: 圆角 30"/>
          <p:cNvSpPr/>
          <p:nvPr/>
        </p:nvSpPr>
        <p:spPr>
          <a:xfrm>
            <a:off x="1403571" y="4432300"/>
            <a:ext cx="1395462" cy="648000"/>
          </a:xfrm>
          <a:prstGeom prst="roundRect">
            <a:avLst/>
          </a:prstGeom>
          <a:solidFill>
            <a:srgbClr val="9D9FA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数字孪生交付平台 </a:t>
            </a: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(IKAS-DTDP)</a:t>
            </a:r>
            <a:endPar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9" name="矩形: 圆角 38"/>
          <p:cNvSpPr/>
          <p:nvPr/>
        </p:nvSpPr>
        <p:spPr>
          <a:xfrm>
            <a:off x="177800" y="5524500"/>
            <a:ext cx="1161175" cy="648000"/>
          </a:xfrm>
          <a:prstGeom prst="roundRect">
            <a:avLst/>
          </a:prstGeom>
          <a:solidFill>
            <a:srgbClr val="4DC88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大数据平台</a:t>
            </a:r>
            <a:endParaRPr lang="zh-CN" altLang="en-US"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a:p>
            <a:pPr algn="ctr" fontAlgn="base">
              <a:spcBef>
                <a:spcPct val="0"/>
              </a:spcBef>
              <a:spcAft>
                <a:spcPct val="0"/>
              </a:spcAft>
            </a:pPr>
            <a:r>
              <a:rPr lang="zh-CN" altLang="en-US"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 </a:t>
            </a:r>
            <a:r>
              <a:rPr lang="en-US" altLang="zh-CN"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(Big Data)</a:t>
            </a:r>
            <a:endParaRPr lang="en-US" altLang="zh-CN" sz="10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8" name="矩形: 圆角 37"/>
          <p:cNvSpPr/>
          <p:nvPr/>
        </p:nvSpPr>
        <p:spPr>
          <a:xfrm>
            <a:off x="2870200" y="5524500"/>
            <a:ext cx="1161175" cy="648000"/>
          </a:xfrm>
          <a:prstGeom prst="roundRect">
            <a:avLst/>
          </a:prstGeom>
          <a:solidFill>
            <a:srgbClr val="9D9FA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noAutofit/>
          </a:bodyPr>
          <a:lstStyle/>
          <a:p>
            <a:pPr algn="ctr" fontAlgn="base">
              <a:spcBef>
                <a:spcPct val="0"/>
              </a:spcBef>
              <a:spcAft>
                <a:spcPct val="0"/>
              </a:spcAft>
            </a:pPr>
            <a:r>
              <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智慧物联平台</a:t>
            </a:r>
            <a:endParaRPr lang="zh-CN" altLang="en-US"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a:p>
            <a:pPr algn="ctr" fontAlgn="base">
              <a:spcBef>
                <a:spcPct val="0"/>
              </a:spcBef>
              <a:spcAft>
                <a:spcPct val="0"/>
              </a:spcAft>
            </a:pP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(IKAS-</a:t>
            </a:r>
            <a:r>
              <a:rPr lang="en-US" altLang="zh-CN" sz="1000" b="1" dirty="0" err="1">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AIoT</a:t>
            </a:r>
            <a:r>
              <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a:t>
            </a:r>
            <a:endParaRPr lang="en-US" altLang="zh-CN" sz="10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5" name="Rectangle 8"/>
          <p:cNvSpPr/>
          <p:nvPr/>
        </p:nvSpPr>
        <p:spPr>
          <a:xfrm>
            <a:off x="5645089" y="1127104"/>
            <a:ext cx="6292912" cy="1403885"/>
          </a:xfrm>
          <a:prstGeom prst="roundRect">
            <a:avLst>
              <a:gd name="adj" fmla="val 8170"/>
            </a:avLst>
          </a:prstGeom>
          <a:noFill/>
          <a:ln w="190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spcAft>
                <a:spcPts val="1200"/>
              </a:spcAft>
            </a:pP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8"/>
          <p:cNvSpPr/>
          <p:nvPr/>
        </p:nvSpPr>
        <p:spPr>
          <a:xfrm>
            <a:off x="5689181" y="2948488"/>
            <a:ext cx="6292912" cy="1340571"/>
          </a:xfrm>
          <a:prstGeom prst="roundRect">
            <a:avLst>
              <a:gd name="adj" fmla="val 8170"/>
            </a:avLst>
          </a:prstGeom>
          <a:noFill/>
          <a:ln w="190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spcAft>
                <a:spcPts val="1200"/>
              </a:spcAft>
            </a:pP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8"/>
          <p:cNvSpPr/>
          <p:nvPr/>
        </p:nvSpPr>
        <p:spPr>
          <a:xfrm>
            <a:off x="5689181" y="4693673"/>
            <a:ext cx="6292912" cy="1340570"/>
          </a:xfrm>
          <a:prstGeom prst="roundRect">
            <a:avLst>
              <a:gd name="adj" fmla="val 8170"/>
            </a:avLst>
          </a:prstGeom>
          <a:noFill/>
          <a:ln w="190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spcAft>
                <a:spcPts val="1200"/>
              </a:spcAft>
            </a:pP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iSliḑé"/>
          <p:cNvSpPr/>
          <p:nvPr/>
        </p:nvSpPr>
        <p:spPr>
          <a:xfrm>
            <a:off x="5193040" y="1344453"/>
            <a:ext cx="900000" cy="900000"/>
          </a:xfrm>
          <a:prstGeom prst="ellipse">
            <a:avLst/>
          </a:prstGeom>
          <a:solidFill>
            <a:srgbClr val="07317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565">
              <a:spcAft>
                <a:spcPts val="1200"/>
              </a:spcAft>
              <a:defRPr/>
            </a:pPr>
            <a:r>
              <a:rPr lang="zh-CN" altLang="en-US"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定义</a:t>
            </a:r>
            <a:endParaRPr lang="en-US" altLang="zh-CN"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2" name="iSliḑé"/>
          <p:cNvSpPr/>
          <p:nvPr/>
        </p:nvSpPr>
        <p:spPr>
          <a:xfrm>
            <a:off x="5193040" y="3101795"/>
            <a:ext cx="900000" cy="900000"/>
          </a:xfrm>
          <a:prstGeom prst="ellipse">
            <a:avLst/>
          </a:prstGeom>
          <a:solidFill>
            <a:srgbClr val="07317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565">
              <a:spcAft>
                <a:spcPts val="1200"/>
              </a:spcAft>
            </a:pPr>
            <a:r>
              <a:rPr lang="zh-CN" altLang="en-US"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功能</a:t>
            </a:r>
            <a:endParaRPr lang="en-US" altLang="zh-CN"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3" name="iSliḑé"/>
          <p:cNvSpPr/>
          <p:nvPr/>
        </p:nvSpPr>
        <p:spPr>
          <a:xfrm>
            <a:off x="5193040" y="4859136"/>
            <a:ext cx="900000" cy="900000"/>
          </a:xfrm>
          <a:prstGeom prst="ellipse">
            <a:avLst/>
          </a:prstGeom>
          <a:solidFill>
            <a:srgbClr val="07317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565">
              <a:spcAft>
                <a:spcPts val="1200"/>
              </a:spcAft>
            </a:pPr>
            <a:r>
              <a:rPr lang="zh-CN" altLang="en-US"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特点</a:t>
            </a:r>
            <a:endParaRPr lang="en-US" altLang="zh-CN"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Arial" panose="020B0604020202020204" pitchFamily="34" charset="0"/>
              </a:rPr>
              <a:t>IKAS-AIMP</a:t>
            </a:r>
            <a:r>
              <a:rPr lang="zh-CN" altLang="en-US" dirty="0"/>
              <a:t>功能总览</a:t>
            </a:r>
            <a:endParaRPr lang="zh-CN" altLang="en-US" dirty="0"/>
          </a:p>
        </p:txBody>
      </p:sp>
      <p:sp>
        <p:nvSpPr>
          <p:cNvPr id="3" name="文本占位符 2"/>
          <p:cNvSpPr>
            <a:spLocks noGrp="1"/>
          </p:cNvSpPr>
          <p:nvPr>
            <p:ph type="body" sz="quarter" idx="4294967295"/>
          </p:nvPr>
        </p:nvSpPr>
        <p:spPr>
          <a:xfrm>
            <a:off x="0" y="392113"/>
            <a:ext cx="677863" cy="304800"/>
          </a:xfrm>
        </p:spPr>
        <p:txBody>
          <a:bodyPr>
            <a:normAutofit fontScale="47500" lnSpcReduction="20000"/>
          </a:bodyPr>
          <a:lstStyle/>
          <a:p>
            <a:r>
              <a:rPr lang="en-US" altLang="zh-CN"/>
              <a:t>4.1</a:t>
            </a:r>
            <a:endParaRPr lang="en-US" altLang="zh-CN"/>
          </a:p>
        </p:txBody>
      </p:sp>
      <p:sp>
        <p:nvSpPr>
          <p:cNvPr id="212" name="矩形 211"/>
          <p:cNvSpPr/>
          <p:nvPr/>
        </p:nvSpPr>
        <p:spPr>
          <a:xfrm>
            <a:off x="7949610" y="1190623"/>
            <a:ext cx="1016590"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8009821" y="1577194"/>
            <a:ext cx="89616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可视化图表</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80" name="文本框 79"/>
          <p:cNvSpPr txBox="1">
            <a:spLocks noChangeAspect="1"/>
          </p:cNvSpPr>
          <p:nvPr/>
        </p:nvSpPr>
        <p:spPr>
          <a:xfrm>
            <a:off x="69850" y="774881"/>
            <a:ext cx="8896350" cy="338554"/>
          </a:xfrm>
          <a:prstGeom prst="rect">
            <a:avLst/>
          </a:prstGeom>
          <a:solidFill>
            <a:srgbClr val="0483D8"/>
          </a:solidFill>
        </p:spPr>
        <p:txBody>
          <a:bodyPr wrap="square">
            <a:spAutoFit/>
          </a:bodyPr>
          <a:lstStyle/>
          <a:p>
            <a:pPr algn="ct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sp>
        <p:nvSpPr>
          <p:cNvPr id="93" name="矩形 92"/>
          <p:cNvSpPr/>
          <p:nvPr/>
        </p:nvSpPr>
        <p:spPr>
          <a:xfrm>
            <a:off x="9034416" y="1190624"/>
            <a:ext cx="1832184" cy="5089564"/>
          </a:xfrm>
          <a:prstGeom prst="rect">
            <a:avLst/>
          </a:prstGeom>
          <a:gradFill>
            <a:gsLst>
              <a:gs pos="0">
                <a:srgbClr val="7489E2">
                  <a:alpha val="20000"/>
                </a:srgbClr>
              </a:gs>
              <a:gs pos="100000">
                <a:srgbClr val="7489E2">
                  <a:alpha val="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10020562" y="1501092"/>
            <a:ext cx="68419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7489E2"/>
                </a:solidFill>
                <a:effectLst/>
                <a:uLnTx/>
                <a:uFillTx/>
                <a:latin typeface="思源黑体 CN Bold" panose="020B0800000000000000" pitchFamily="34" charset="-122"/>
                <a:ea typeface="思源黑体 CN Bold" panose="020B0800000000000000" pitchFamily="34" charset="-122"/>
              </a:rPr>
              <a:t>应用监测</a:t>
            </a:r>
            <a:endParaRPr kumimoji="0" lang="zh-CN" altLang="en-US" sz="1200" b="0" i="0" u="none" strike="noStrike" kern="1200" cap="none" spc="0" normalizeH="0" noProof="0" dirty="0">
              <a:ln>
                <a:noFill/>
              </a:ln>
              <a:solidFill>
                <a:srgbClr val="7489E2"/>
              </a:solidFill>
              <a:effectLst/>
              <a:uLnTx/>
              <a:uFillTx/>
              <a:latin typeface="思源黑体 CN Bold" panose="020B0800000000000000" pitchFamily="34" charset="-122"/>
              <a:ea typeface="思源黑体 CN Bold" panose="020B0800000000000000" pitchFamily="34" charset="-122"/>
            </a:endParaRPr>
          </a:p>
        </p:txBody>
      </p:sp>
      <p:sp>
        <p:nvSpPr>
          <p:cNvPr id="57" name="矩形 56"/>
          <p:cNvSpPr/>
          <p:nvPr/>
        </p:nvSpPr>
        <p:spPr>
          <a:xfrm>
            <a:off x="9110616" y="1501092"/>
            <a:ext cx="68419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7489E2"/>
                </a:solidFill>
                <a:effectLst/>
                <a:uLnTx/>
                <a:uFillTx/>
                <a:latin typeface="思源黑体 CN Bold" panose="020B0800000000000000" pitchFamily="34" charset="-122"/>
                <a:ea typeface="思源黑体 CN Bold" panose="020B0800000000000000" pitchFamily="34" charset="-122"/>
              </a:rPr>
              <a:t>应用管理</a:t>
            </a:r>
            <a:endParaRPr kumimoji="0" lang="zh-CN" altLang="en-US" sz="1200" b="0" i="0" u="none" strike="noStrike" kern="1200" cap="none" spc="0" normalizeH="0" noProof="0" dirty="0">
              <a:ln>
                <a:noFill/>
              </a:ln>
              <a:solidFill>
                <a:srgbClr val="7489E2"/>
              </a:solidFill>
              <a:effectLst/>
              <a:uLnTx/>
              <a:uFillTx/>
              <a:latin typeface="思源黑体 CN Bold" panose="020B0800000000000000" pitchFamily="34" charset="-122"/>
              <a:ea typeface="思源黑体 CN Bold" panose="020B0800000000000000" pitchFamily="34" charset="-122"/>
            </a:endParaRPr>
          </a:p>
        </p:txBody>
      </p:sp>
      <p:sp>
        <p:nvSpPr>
          <p:cNvPr id="65" name="文本框 64"/>
          <p:cNvSpPr txBox="1"/>
          <p:nvPr/>
        </p:nvSpPr>
        <p:spPr>
          <a:xfrm>
            <a:off x="9034416" y="774881"/>
            <a:ext cx="1832183" cy="338554"/>
          </a:xfrm>
          <a:prstGeom prst="rect">
            <a:avLst/>
          </a:prstGeom>
          <a:solidFill>
            <a:srgbClr val="7489E2"/>
          </a:solidFill>
        </p:spPr>
        <p:txBody>
          <a:bodyPr wrap="square">
            <a:spAutoFit/>
          </a:bodyPr>
          <a:lstStyle/>
          <a:p>
            <a:pPr algn="ct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sp>
        <p:nvSpPr>
          <p:cNvPr id="94" name="矩形 93"/>
          <p:cNvSpPr/>
          <p:nvPr/>
        </p:nvSpPr>
        <p:spPr>
          <a:xfrm>
            <a:off x="10934817" y="1190624"/>
            <a:ext cx="1188603" cy="5089564"/>
          </a:xfrm>
          <a:prstGeom prst="rect">
            <a:avLst/>
          </a:prstGeom>
          <a:gradFill flip="none" rotWithShape="1">
            <a:gsLst>
              <a:gs pos="0">
                <a:srgbClr val="1DD3BD">
                  <a:alpha val="20000"/>
                </a:srgbClr>
              </a:gs>
              <a:gs pos="100000">
                <a:srgbClr val="1DD3BD">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2" name="文本框 91"/>
          <p:cNvSpPr txBox="1"/>
          <p:nvPr/>
        </p:nvSpPr>
        <p:spPr>
          <a:xfrm>
            <a:off x="10934817" y="783349"/>
            <a:ext cx="1188603" cy="338554"/>
          </a:xfrm>
          <a:prstGeom prst="rect">
            <a:avLst/>
          </a:prstGeom>
          <a:solidFill>
            <a:srgbClr val="1DD3B9"/>
          </a:solidFill>
        </p:spPr>
        <p:txBody>
          <a:bodyPr wrap="square">
            <a:spAutoFit/>
          </a:bodyPr>
          <a:lstStyle/>
          <a:p>
            <a:pPr algn="ctr"/>
            <a:endParaRPr lang="zh-CN" altLang="en-US" sz="1600" b="0" i="0" dirty="0">
              <a:solidFill>
                <a:schemeClr val="bg1"/>
              </a:solidFill>
              <a:effectLst/>
              <a:latin typeface="思源黑体 CN Bold" panose="020B0800000000000000" pitchFamily="34" charset="-122"/>
              <a:ea typeface="思源黑体 CN Bold" panose="020B0800000000000000" pitchFamily="34" charset="-122"/>
            </a:endParaRPr>
          </a:p>
        </p:txBody>
      </p:sp>
      <p:sp>
        <p:nvSpPr>
          <p:cNvPr id="156" name="iconfont-11157-5276540"/>
          <p:cNvSpPr>
            <a:spLocks noChangeAspect="1"/>
          </p:cNvSpPr>
          <p:nvPr/>
        </p:nvSpPr>
        <p:spPr>
          <a:xfrm>
            <a:off x="10960217" y="811737"/>
            <a:ext cx="281779" cy="281779"/>
          </a:xfrm>
          <a:custGeom>
            <a:avLst/>
            <a:gdLst>
              <a:gd name="connsiteX0" fmla="*/ 407465 w 609586"/>
              <a:gd name="connsiteY0" fmla="*/ 376267 h 609586"/>
              <a:gd name="connsiteX1" fmla="*/ 425528 w 609586"/>
              <a:gd name="connsiteY1" fmla="*/ 383790 h 609586"/>
              <a:gd name="connsiteX2" fmla="*/ 425528 w 609586"/>
              <a:gd name="connsiteY2" fmla="*/ 419883 h 609586"/>
              <a:gd name="connsiteX3" fmla="*/ 389354 w 609586"/>
              <a:gd name="connsiteY3" fmla="*/ 419883 h 609586"/>
              <a:gd name="connsiteX4" fmla="*/ 389354 w 609586"/>
              <a:gd name="connsiteY4" fmla="*/ 383790 h 609586"/>
              <a:gd name="connsiteX5" fmla="*/ 407465 w 609586"/>
              <a:gd name="connsiteY5" fmla="*/ 376267 h 609586"/>
              <a:gd name="connsiteX6" fmla="*/ 407494 w 609586"/>
              <a:gd name="connsiteY6" fmla="*/ 363448 h 609586"/>
              <a:gd name="connsiteX7" fmla="*/ 380437 w 609586"/>
              <a:gd name="connsiteY7" fmla="*/ 374667 h 609586"/>
              <a:gd name="connsiteX8" fmla="*/ 380437 w 609586"/>
              <a:gd name="connsiteY8" fmla="*/ 428789 h 609586"/>
              <a:gd name="connsiteX9" fmla="*/ 407446 w 609586"/>
              <a:gd name="connsiteY9" fmla="*/ 439984 h 609586"/>
              <a:gd name="connsiteX10" fmla="*/ 434502 w 609586"/>
              <a:gd name="connsiteY10" fmla="*/ 428789 h 609586"/>
              <a:gd name="connsiteX11" fmla="*/ 434550 w 609586"/>
              <a:gd name="connsiteY11" fmla="*/ 374667 h 609586"/>
              <a:gd name="connsiteX12" fmla="*/ 407494 w 609586"/>
              <a:gd name="connsiteY12" fmla="*/ 363448 h 609586"/>
              <a:gd name="connsiteX13" fmla="*/ 394775 w 609586"/>
              <a:gd name="connsiteY13" fmla="*/ 333314 h 609586"/>
              <a:gd name="connsiteX14" fmla="*/ 405017 w 609586"/>
              <a:gd name="connsiteY14" fmla="*/ 339222 h 609586"/>
              <a:gd name="connsiteX15" fmla="*/ 405255 w 609586"/>
              <a:gd name="connsiteY15" fmla="*/ 340127 h 609586"/>
              <a:gd name="connsiteX16" fmla="*/ 406017 w 609586"/>
              <a:gd name="connsiteY16" fmla="*/ 343128 h 609586"/>
              <a:gd name="connsiteX17" fmla="*/ 407112 w 609586"/>
              <a:gd name="connsiteY17" fmla="*/ 347607 h 609586"/>
              <a:gd name="connsiteX18" fmla="*/ 411685 w 609586"/>
              <a:gd name="connsiteY18" fmla="*/ 347988 h 609586"/>
              <a:gd name="connsiteX19" fmla="*/ 430787 w 609586"/>
              <a:gd name="connsiteY19" fmla="*/ 353038 h 609586"/>
              <a:gd name="connsiteX20" fmla="*/ 434978 w 609586"/>
              <a:gd name="connsiteY20" fmla="*/ 354991 h 609586"/>
              <a:gd name="connsiteX21" fmla="*/ 438122 w 609586"/>
              <a:gd name="connsiteY21" fmla="*/ 351656 h 609586"/>
              <a:gd name="connsiteX22" fmla="*/ 440409 w 609586"/>
              <a:gd name="connsiteY22" fmla="*/ 349417 h 609586"/>
              <a:gd name="connsiteX23" fmla="*/ 441028 w 609586"/>
              <a:gd name="connsiteY23" fmla="*/ 348750 h 609586"/>
              <a:gd name="connsiteX24" fmla="*/ 452841 w 609586"/>
              <a:gd name="connsiteY24" fmla="*/ 348750 h 609586"/>
              <a:gd name="connsiteX25" fmla="*/ 460510 w 609586"/>
              <a:gd name="connsiteY25" fmla="*/ 356420 h 609586"/>
              <a:gd name="connsiteX26" fmla="*/ 460510 w 609586"/>
              <a:gd name="connsiteY26" fmla="*/ 368236 h 609586"/>
              <a:gd name="connsiteX27" fmla="*/ 459843 w 609586"/>
              <a:gd name="connsiteY27" fmla="*/ 368855 h 609586"/>
              <a:gd name="connsiteX28" fmla="*/ 457604 w 609586"/>
              <a:gd name="connsiteY28" fmla="*/ 371094 h 609586"/>
              <a:gd name="connsiteX29" fmla="*/ 454270 w 609586"/>
              <a:gd name="connsiteY29" fmla="*/ 374238 h 609586"/>
              <a:gd name="connsiteX30" fmla="*/ 456223 w 609586"/>
              <a:gd name="connsiteY30" fmla="*/ 378383 h 609586"/>
              <a:gd name="connsiteX31" fmla="*/ 461272 w 609586"/>
              <a:gd name="connsiteY31" fmla="*/ 397535 h 609586"/>
              <a:gd name="connsiteX32" fmla="*/ 461653 w 609586"/>
              <a:gd name="connsiteY32" fmla="*/ 402109 h 609586"/>
              <a:gd name="connsiteX33" fmla="*/ 466131 w 609586"/>
              <a:gd name="connsiteY33" fmla="*/ 403157 h 609586"/>
              <a:gd name="connsiteX34" fmla="*/ 469227 w 609586"/>
              <a:gd name="connsiteY34" fmla="*/ 404015 h 609586"/>
              <a:gd name="connsiteX35" fmla="*/ 470085 w 609586"/>
              <a:gd name="connsiteY35" fmla="*/ 404253 h 609586"/>
              <a:gd name="connsiteX36" fmla="*/ 475229 w 609586"/>
              <a:gd name="connsiteY36" fmla="*/ 408255 h 609586"/>
              <a:gd name="connsiteX37" fmla="*/ 476039 w 609586"/>
              <a:gd name="connsiteY37" fmla="*/ 414544 h 609586"/>
              <a:gd name="connsiteX38" fmla="*/ 473276 w 609586"/>
              <a:gd name="connsiteY38" fmla="*/ 425025 h 609586"/>
              <a:gd name="connsiteX39" fmla="*/ 463035 w 609586"/>
              <a:gd name="connsiteY39" fmla="*/ 430932 h 609586"/>
              <a:gd name="connsiteX40" fmla="*/ 462082 w 609586"/>
              <a:gd name="connsiteY40" fmla="*/ 430694 h 609586"/>
              <a:gd name="connsiteX41" fmla="*/ 459033 w 609586"/>
              <a:gd name="connsiteY41" fmla="*/ 429837 h 609586"/>
              <a:gd name="connsiteX42" fmla="*/ 454603 w 609586"/>
              <a:gd name="connsiteY42" fmla="*/ 428550 h 609586"/>
              <a:gd name="connsiteX43" fmla="*/ 451984 w 609586"/>
              <a:gd name="connsiteY43" fmla="*/ 432362 h 609586"/>
              <a:gd name="connsiteX44" fmla="*/ 445696 w 609586"/>
              <a:gd name="connsiteY44" fmla="*/ 439984 h 609586"/>
              <a:gd name="connsiteX45" fmla="*/ 438075 w 609586"/>
              <a:gd name="connsiteY45" fmla="*/ 446273 h 609586"/>
              <a:gd name="connsiteX46" fmla="*/ 434264 w 609586"/>
              <a:gd name="connsiteY46" fmla="*/ 448893 h 609586"/>
              <a:gd name="connsiteX47" fmla="*/ 435550 w 609586"/>
              <a:gd name="connsiteY47" fmla="*/ 453324 h 609586"/>
              <a:gd name="connsiteX48" fmla="*/ 436407 w 609586"/>
              <a:gd name="connsiteY48" fmla="*/ 456421 h 609586"/>
              <a:gd name="connsiteX49" fmla="*/ 436646 w 609586"/>
              <a:gd name="connsiteY49" fmla="*/ 457231 h 609586"/>
              <a:gd name="connsiteX50" fmla="*/ 435788 w 609586"/>
              <a:gd name="connsiteY50" fmla="*/ 463567 h 609586"/>
              <a:gd name="connsiteX51" fmla="*/ 430739 w 609586"/>
              <a:gd name="connsiteY51" fmla="*/ 467474 h 609586"/>
              <a:gd name="connsiteX52" fmla="*/ 420259 w 609586"/>
              <a:gd name="connsiteY52" fmla="*/ 470285 h 609586"/>
              <a:gd name="connsiteX53" fmla="*/ 413972 w 609586"/>
              <a:gd name="connsiteY53" fmla="*/ 469475 h 609586"/>
              <a:gd name="connsiteX54" fmla="*/ 410018 w 609586"/>
              <a:gd name="connsiteY54" fmla="*/ 464377 h 609586"/>
              <a:gd name="connsiteX55" fmla="*/ 409780 w 609586"/>
              <a:gd name="connsiteY55" fmla="*/ 463519 h 609586"/>
              <a:gd name="connsiteX56" fmla="*/ 408970 w 609586"/>
              <a:gd name="connsiteY56" fmla="*/ 460423 h 609586"/>
              <a:gd name="connsiteX57" fmla="*/ 407875 w 609586"/>
              <a:gd name="connsiteY57" fmla="*/ 455944 h 609586"/>
              <a:gd name="connsiteX58" fmla="*/ 403302 w 609586"/>
              <a:gd name="connsiteY58" fmla="*/ 455563 h 609586"/>
              <a:gd name="connsiteX59" fmla="*/ 384201 w 609586"/>
              <a:gd name="connsiteY59" fmla="*/ 450513 h 609586"/>
              <a:gd name="connsiteX60" fmla="*/ 380009 w 609586"/>
              <a:gd name="connsiteY60" fmla="*/ 448560 h 609586"/>
              <a:gd name="connsiteX61" fmla="*/ 376865 w 609586"/>
              <a:gd name="connsiteY61" fmla="*/ 451895 h 609586"/>
              <a:gd name="connsiteX62" fmla="*/ 374674 w 609586"/>
              <a:gd name="connsiteY62" fmla="*/ 454134 h 609586"/>
              <a:gd name="connsiteX63" fmla="*/ 374007 w 609586"/>
              <a:gd name="connsiteY63" fmla="*/ 454801 h 609586"/>
              <a:gd name="connsiteX64" fmla="*/ 362194 w 609586"/>
              <a:gd name="connsiteY64" fmla="*/ 454801 h 609586"/>
              <a:gd name="connsiteX65" fmla="*/ 354525 w 609586"/>
              <a:gd name="connsiteY65" fmla="*/ 447131 h 609586"/>
              <a:gd name="connsiteX66" fmla="*/ 354525 w 609586"/>
              <a:gd name="connsiteY66" fmla="*/ 435315 h 609586"/>
              <a:gd name="connsiteX67" fmla="*/ 355192 w 609586"/>
              <a:gd name="connsiteY67" fmla="*/ 434696 h 609586"/>
              <a:gd name="connsiteX68" fmla="*/ 357430 w 609586"/>
              <a:gd name="connsiteY68" fmla="*/ 432457 h 609586"/>
              <a:gd name="connsiteX69" fmla="*/ 360765 w 609586"/>
              <a:gd name="connsiteY69" fmla="*/ 429313 h 609586"/>
              <a:gd name="connsiteX70" fmla="*/ 358812 w 609586"/>
              <a:gd name="connsiteY70" fmla="*/ 425168 h 609586"/>
              <a:gd name="connsiteX71" fmla="*/ 353762 w 609586"/>
              <a:gd name="connsiteY71" fmla="*/ 406016 h 609586"/>
              <a:gd name="connsiteX72" fmla="*/ 353381 w 609586"/>
              <a:gd name="connsiteY72" fmla="*/ 401442 h 609586"/>
              <a:gd name="connsiteX73" fmla="*/ 348951 w 609586"/>
              <a:gd name="connsiteY73" fmla="*/ 400394 h 609586"/>
              <a:gd name="connsiteX74" fmla="*/ 345855 w 609586"/>
              <a:gd name="connsiteY74" fmla="*/ 399536 h 609586"/>
              <a:gd name="connsiteX75" fmla="*/ 344950 w 609586"/>
              <a:gd name="connsiteY75" fmla="*/ 399298 h 609586"/>
              <a:gd name="connsiteX76" fmla="*/ 339901 w 609586"/>
              <a:gd name="connsiteY76" fmla="*/ 395392 h 609586"/>
              <a:gd name="connsiteX77" fmla="*/ 339044 w 609586"/>
              <a:gd name="connsiteY77" fmla="*/ 389055 h 609586"/>
              <a:gd name="connsiteX78" fmla="*/ 341854 w 609586"/>
              <a:gd name="connsiteY78" fmla="*/ 378574 h 609586"/>
              <a:gd name="connsiteX79" fmla="*/ 345760 w 609586"/>
              <a:gd name="connsiteY79" fmla="*/ 373524 h 609586"/>
              <a:gd name="connsiteX80" fmla="*/ 352095 w 609586"/>
              <a:gd name="connsiteY80" fmla="*/ 372666 h 609586"/>
              <a:gd name="connsiteX81" fmla="*/ 353000 w 609586"/>
              <a:gd name="connsiteY81" fmla="*/ 372905 h 609586"/>
              <a:gd name="connsiteX82" fmla="*/ 356001 w 609586"/>
              <a:gd name="connsiteY82" fmla="*/ 373762 h 609586"/>
              <a:gd name="connsiteX83" fmla="*/ 360431 w 609586"/>
              <a:gd name="connsiteY83" fmla="*/ 375048 h 609586"/>
              <a:gd name="connsiteX84" fmla="*/ 363051 w 609586"/>
              <a:gd name="connsiteY84" fmla="*/ 371237 h 609586"/>
              <a:gd name="connsiteX85" fmla="*/ 369339 w 609586"/>
              <a:gd name="connsiteY85" fmla="*/ 363614 h 609586"/>
              <a:gd name="connsiteX86" fmla="*/ 376960 w 609586"/>
              <a:gd name="connsiteY86" fmla="*/ 357326 h 609586"/>
              <a:gd name="connsiteX87" fmla="*/ 380771 w 609586"/>
              <a:gd name="connsiteY87" fmla="*/ 354705 h 609586"/>
              <a:gd name="connsiteX88" fmla="*/ 379485 w 609586"/>
              <a:gd name="connsiteY88" fmla="*/ 350275 h 609586"/>
              <a:gd name="connsiteX89" fmla="*/ 378627 w 609586"/>
              <a:gd name="connsiteY89" fmla="*/ 347273 h 609586"/>
              <a:gd name="connsiteX90" fmla="*/ 378389 w 609586"/>
              <a:gd name="connsiteY90" fmla="*/ 346368 h 609586"/>
              <a:gd name="connsiteX91" fmla="*/ 379247 w 609586"/>
              <a:gd name="connsiteY91" fmla="*/ 340032 h 609586"/>
              <a:gd name="connsiteX92" fmla="*/ 384296 w 609586"/>
              <a:gd name="connsiteY92" fmla="*/ 336125 h 609586"/>
              <a:gd name="connsiteX93" fmla="*/ 391373 w 609586"/>
              <a:gd name="connsiteY93" fmla="*/ 320937 h 609586"/>
              <a:gd name="connsiteX94" fmla="*/ 380896 w 609586"/>
              <a:gd name="connsiteY94" fmla="*/ 323700 h 609586"/>
              <a:gd name="connsiteX95" fmla="*/ 365990 w 609586"/>
              <a:gd name="connsiteY95" fmla="*/ 349464 h 609586"/>
              <a:gd name="connsiteX96" fmla="*/ 360227 w 609586"/>
              <a:gd name="connsiteY96" fmla="*/ 354560 h 609586"/>
              <a:gd name="connsiteX97" fmla="*/ 355084 w 609586"/>
              <a:gd name="connsiteY97" fmla="*/ 360322 h 609586"/>
              <a:gd name="connsiteX98" fmla="*/ 339177 w 609586"/>
              <a:gd name="connsiteY98" fmla="*/ 362466 h 609586"/>
              <a:gd name="connsiteX99" fmla="*/ 329367 w 609586"/>
              <a:gd name="connsiteY99" fmla="*/ 375229 h 609586"/>
              <a:gd name="connsiteX100" fmla="*/ 326557 w 609586"/>
              <a:gd name="connsiteY100" fmla="*/ 385706 h 609586"/>
              <a:gd name="connsiteX101" fmla="*/ 328700 w 609586"/>
              <a:gd name="connsiteY101" fmla="*/ 401660 h 609586"/>
              <a:gd name="connsiteX102" fmla="*/ 341463 w 609586"/>
              <a:gd name="connsiteY102" fmla="*/ 411471 h 609586"/>
              <a:gd name="connsiteX103" fmla="*/ 345369 w 609586"/>
              <a:gd name="connsiteY103" fmla="*/ 426282 h 609586"/>
              <a:gd name="connsiteX104" fmla="*/ 345464 w 609586"/>
              <a:gd name="connsiteY104" fmla="*/ 455999 h 609586"/>
              <a:gd name="connsiteX105" fmla="*/ 353131 w 609586"/>
              <a:gd name="connsiteY105" fmla="*/ 463666 h 609586"/>
              <a:gd name="connsiteX106" fmla="*/ 382849 w 609586"/>
              <a:gd name="connsiteY106" fmla="*/ 463762 h 609586"/>
              <a:gd name="connsiteX107" fmla="*/ 397660 w 609586"/>
              <a:gd name="connsiteY107" fmla="*/ 467667 h 609586"/>
              <a:gd name="connsiteX108" fmla="*/ 407470 w 609586"/>
              <a:gd name="connsiteY108" fmla="*/ 480430 h 609586"/>
              <a:gd name="connsiteX109" fmla="*/ 418043 w 609586"/>
              <a:gd name="connsiteY109" fmla="*/ 483287 h 609586"/>
              <a:gd name="connsiteX110" fmla="*/ 423519 w 609586"/>
              <a:gd name="connsiteY110" fmla="*/ 482573 h 609586"/>
              <a:gd name="connsiteX111" fmla="*/ 433997 w 609586"/>
              <a:gd name="connsiteY111" fmla="*/ 479763 h 609586"/>
              <a:gd name="connsiteX112" fmla="*/ 446712 w 609586"/>
              <a:gd name="connsiteY112" fmla="*/ 469953 h 609586"/>
              <a:gd name="connsiteX113" fmla="*/ 448855 w 609586"/>
              <a:gd name="connsiteY113" fmla="*/ 454046 h 609586"/>
              <a:gd name="connsiteX114" fmla="*/ 454618 w 609586"/>
              <a:gd name="connsiteY114" fmla="*/ 448903 h 609586"/>
              <a:gd name="connsiteX115" fmla="*/ 459761 w 609586"/>
              <a:gd name="connsiteY115" fmla="*/ 443140 h 609586"/>
              <a:gd name="connsiteX116" fmla="*/ 485478 w 609586"/>
              <a:gd name="connsiteY116" fmla="*/ 428282 h 609586"/>
              <a:gd name="connsiteX117" fmla="*/ 488288 w 609586"/>
              <a:gd name="connsiteY117" fmla="*/ 417805 h 609586"/>
              <a:gd name="connsiteX118" fmla="*/ 486050 w 609586"/>
              <a:gd name="connsiteY118" fmla="*/ 401755 h 609586"/>
              <a:gd name="connsiteX119" fmla="*/ 473334 w 609586"/>
              <a:gd name="connsiteY119" fmla="*/ 391945 h 609586"/>
              <a:gd name="connsiteX120" fmla="*/ 469381 w 609586"/>
              <a:gd name="connsiteY120" fmla="*/ 377134 h 609586"/>
              <a:gd name="connsiteX121" fmla="*/ 469334 w 609586"/>
              <a:gd name="connsiteY121" fmla="*/ 347416 h 609586"/>
              <a:gd name="connsiteX122" fmla="*/ 461666 w 609586"/>
              <a:gd name="connsiteY122" fmla="*/ 339749 h 609586"/>
              <a:gd name="connsiteX123" fmla="*/ 431949 w 609586"/>
              <a:gd name="connsiteY123" fmla="*/ 339654 h 609586"/>
              <a:gd name="connsiteX124" fmla="*/ 417138 w 609586"/>
              <a:gd name="connsiteY124" fmla="*/ 335749 h 609586"/>
              <a:gd name="connsiteX125" fmla="*/ 391373 w 609586"/>
              <a:gd name="connsiteY125" fmla="*/ 320937 h 609586"/>
              <a:gd name="connsiteX126" fmla="*/ 288887 w 609586"/>
              <a:gd name="connsiteY126" fmla="*/ 132680 h 609586"/>
              <a:gd name="connsiteX127" fmla="*/ 194829 w 609586"/>
              <a:gd name="connsiteY127" fmla="*/ 226737 h 609586"/>
              <a:gd name="connsiteX128" fmla="*/ 246882 w 609586"/>
              <a:gd name="connsiteY128" fmla="*/ 310841 h 609586"/>
              <a:gd name="connsiteX129" fmla="*/ 126965 w 609586"/>
              <a:gd name="connsiteY129" fmla="*/ 467191 h 609586"/>
              <a:gd name="connsiteX130" fmla="*/ 136681 w 609586"/>
              <a:gd name="connsiteY130" fmla="*/ 476906 h 609586"/>
              <a:gd name="connsiteX131" fmla="*/ 146396 w 609586"/>
              <a:gd name="connsiteY131" fmla="*/ 467191 h 609586"/>
              <a:gd name="connsiteX132" fmla="*/ 288887 w 609586"/>
              <a:gd name="connsiteY132" fmla="*/ 324700 h 609586"/>
              <a:gd name="connsiteX133" fmla="*/ 347988 w 609586"/>
              <a:gd name="connsiteY133" fmla="*/ 337558 h 609586"/>
              <a:gd name="connsiteX134" fmla="*/ 360322 w 609586"/>
              <a:gd name="connsiteY134" fmla="*/ 321938 h 609586"/>
              <a:gd name="connsiteX135" fmla="*/ 330939 w 609586"/>
              <a:gd name="connsiteY135" fmla="*/ 310794 h 609586"/>
              <a:gd name="connsiteX136" fmla="*/ 339749 w 609586"/>
              <a:gd name="connsiteY136" fmla="*/ 305745 h 609586"/>
              <a:gd name="connsiteX137" fmla="*/ 356751 w 609586"/>
              <a:gd name="connsiteY137" fmla="*/ 291268 h 609586"/>
              <a:gd name="connsiteX138" fmla="*/ 364990 w 609586"/>
              <a:gd name="connsiteY138" fmla="*/ 281934 h 609586"/>
              <a:gd name="connsiteX139" fmla="*/ 382944 w 609586"/>
              <a:gd name="connsiteY139" fmla="*/ 226737 h 609586"/>
              <a:gd name="connsiteX140" fmla="*/ 288887 w 609586"/>
              <a:gd name="connsiteY140" fmla="*/ 132680 h 609586"/>
              <a:gd name="connsiteX141" fmla="*/ 304793 w 609586"/>
              <a:gd name="connsiteY141" fmla="*/ 0 h 609586"/>
              <a:gd name="connsiteX142" fmla="*/ 609586 w 609586"/>
              <a:gd name="connsiteY142" fmla="*/ 304793 h 609586"/>
              <a:gd name="connsiteX143" fmla="*/ 304793 w 609586"/>
              <a:gd name="connsiteY143" fmla="*/ 609586 h 609586"/>
              <a:gd name="connsiteX144" fmla="*/ 0 w 609586"/>
              <a:gd name="connsiteY144" fmla="*/ 304793 h 609586"/>
              <a:gd name="connsiteX145" fmla="*/ 304793 w 609586"/>
              <a:gd name="connsiteY145"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609586" h="609586">
                <a:moveTo>
                  <a:pt x="407465" y="376267"/>
                </a:moveTo>
                <a:cubicBezTo>
                  <a:pt x="414042" y="376267"/>
                  <a:pt x="420571" y="378791"/>
                  <a:pt x="425528" y="383790"/>
                </a:cubicBezTo>
                <a:cubicBezTo>
                  <a:pt x="435489" y="393694"/>
                  <a:pt x="435489" y="409979"/>
                  <a:pt x="425528" y="419883"/>
                </a:cubicBezTo>
                <a:cubicBezTo>
                  <a:pt x="415567" y="429835"/>
                  <a:pt x="399315" y="429835"/>
                  <a:pt x="389354" y="419883"/>
                </a:cubicBezTo>
                <a:cubicBezTo>
                  <a:pt x="379441" y="409979"/>
                  <a:pt x="379441" y="393694"/>
                  <a:pt x="389354" y="383790"/>
                </a:cubicBezTo>
                <a:cubicBezTo>
                  <a:pt x="394359" y="378791"/>
                  <a:pt x="400936" y="376267"/>
                  <a:pt x="407465" y="376267"/>
                </a:cubicBezTo>
                <a:close/>
                <a:moveTo>
                  <a:pt x="407494" y="363448"/>
                </a:moveTo>
                <a:cubicBezTo>
                  <a:pt x="397705" y="363448"/>
                  <a:pt x="387916" y="367187"/>
                  <a:pt x="380437" y="374667"/>
                </a:cubicBezTo>
                <a:cubicBezTo>
                  <a:pt x="365480" y="389579"/>
                  <a:pt x="365480" y="413829"/>
                  <a:pt x="380437" y="428789"/>
                </a:cubicBezTo>
                <a:cubicBezTo>
                  <a:pt x="387868" y="436221"/>
                  <a:pt x="397633" y="439984"/>
                  <a:pt x="407446" y="439984"/>
                </a:cubicBezTo>
                <a:cubicBezTo>
                  <a:pt x="417211" y="439984"/>
                  <a:pt x="427071" y="436221"/>
                  <a:pt x="434502" y="428789"/>
                </a:cubicBezTo>
                <a:cubicBezTo>
                  <a:pt x="449459" y="413877"/>
                  <a:pt x="449459" y="389579"/>
                  <a:pt x="434550" y="374667"/>
                </a:cubicBezTo>
                <a:cubicBezTo>
                  <a:pt x="427072" y="367187"/>
                  <a:pt x="417283" y="363448"/>
                  <a:pt x="407494" y="363448"/>
                </a:cubicBezTo>
                <a:close/>
                <a:moveTo>
                  <a:pt x="394775" y="333314"/>
                </a:moveTo>
                <a:cubicBezTo>
                  <a:pt x="399253" y="332123"/>
                  <a:pt x="403826" y="334743"/>
                  <a:pt x="405017" y="339222"/>
                </a:cubicBezTo>
                <a:lnTo>
                  <a:pt x="405255" y="340127"/>
                </a:lnTo>
                <a:cubicBezTo>
                  <a:pt x="405493" y="341175"/>
                  <a:pt x="405779" y="342175"/>
                  <a:pt x="406017" y="343128"/>
                </a:cubicBezTo>
                <a:lnTo>
                  <a:pt x="407112" y="347607"/>
                </a:lnTo>
                <a:lnTo>
                  <a:pt x="411685" y="347988"/>
                </a:lnTo>
                <a:cubicBezTo>
                  <a:pt x="418354" y="348464"/>
                  <a:pt x="424785" y="350179"/>
                  <a:pt x="430787" y="353038"/>
                </a:cubicBezTo>
                <a:lnTo>
                  <a:pt x="434978" y="354991"/>
                </a:lnTo>
                <a:lnTo>
                  <a:pt x="438122" y="351656"/>
                </a:lnTo>
                <a:lnTo>
                  <a:pt x="440409" y="349417"/>
                </a:lnTo>
                <a:lnTo>
                  <a:pt x="441028" y="348750"/>
                </a:lnTo>
                <a:cubicBezTo>
                  <a:pt x="444267" y="345463"/>
                  <a:pt x="449554" y="345463"/>
                  <a:pt x="452841" y="348750"/>
                </a:cubicBezTo>
                <a:lnTo>
                  <a:pt x="460510" y="356420"/>
                </a:lnTo>
                <a:cubicBezTo>
                  <a:pt x="463797" y="359660"/>
                  <a:pt x="463797" y="364948"/>
                  <a:pt x="460510" y="368236"/>
                </a:cubicBezTo>
                <a:lnTo>
                  <a:pt x="459843" y="368855"/>
                </a:lnTo>
                <a:cubicBezTo>
                  <a:pt x="459081" y="369665"/>
                  <a:pt x="458319" y="370379"/>
                  <a:pt x="457604" y="371094"/>
                </a:cubicBezTo>
                <a:lnTo>
                  <a:pt x="454270" y="374238"/>
                </a:lnTo>
                <a:lnTo>
                  <a:pt x="456223" y="378383"/>
                </a:lnTo>
                <a:cubicBezTo>
                  <a:pt x="459081" y="384434"/>
                  <a:pt x="460748" y="390866"/>
                  <a:pt x="461272" y="397535"/>
                </a:cubicBezTo>
                <a:lnTo>
                  <a:pt x="461653" y="402109"/>
                </a:lnTo>
                <a:lnTo>
                  <a:pt x="466131" y="403157"/>
                </a:lnTo>
                <a:cubicBezTo>
                  <a:pt x="467084" y="403395"/>
                  <a:pt x="468132" y="403729"/>
                  <a:pt x="469227" y="404015"/>
                </a:cubicBezTo>
                <a:lnTo>
                  <a:pt x="470085" y="404253"/>
                </a:lnTo>
                <a:cubicBezTo>
                  <a:pt x="472228" y="404825"/>
                  <a:pt x="474038" y="406206"/>
                  <a:pt x="475229" y="408255"/>
                </a:cubicBezTo>
                <a:cubicBezTo>
                  <a:pt x="476372" y="410161"/>
                  <a:pt x="476658" y="412400"/>
                  <a:pt x="476039" y="414544"/>
                </a:cubicBezTo>
                <a:lnTo>
                  <a:pt x="473276" y="425025"/>
                </a:lnTo>
                <a:cubicBezTo>
                  <a:pt x="472085" y="429503"/>
                  <a:pt x="467465" y="432123"/>
                  <a:pt x="463035" y="430932"/>
                </a:cubicBezTo>
                <a:lnTo>
                  <a:pt x="462082" y="430694"/>
                </a:lnTo>
                <a:cubicBezTo>
                  <a:pt x="460986" y="430408"/>
                  <a:pt x="459986" y="430170"/>
                  <a:pt x="459033" y="429837"/>
                </a:cubicBezTo>
                <a:lnTo>
                  <a:pt x="454603" y="428550"/>
                </a:lnTo>
                <a:lnTo>
                  <a:pt x="451984" y="432362"/>
                </a:lnTo>
                <a:cubicBezTo>
                  <a:pt x="450174" y="435077"/>
                  <a:pt x="448030" y="437650"/>
                  <a:pt x="445696" y="439984"/>
                </a:cubicBezTo>
                <a:cubicBezTo>
                  <a:pt x="443410" y="442224"/>
                  <a:pt x="440790" y="444367"/>
                  <a:pt x="438075" y="446273"/>
                </a:cubicBezTo>
                <a:lnTo>
                  <a:pt x="434264" y="448893"/>
                </a:lnTo>
                <a:lnTo>
                  <a:pt x="435550" y="453324"/>
                </a:lnTo>
                <a:cubicBezTo>
                  <a:pt x="435788" y="454277"/>
                  <a:pt x="436122" y="455325"/>
                  <a:pt x="436407" y="456421"/>
                </a:cubicBezTo>
                <a:lnTo>
                  <a:pt x="436646" y="457231"/>
                </a:lnTo>
                <a:cubicBezTo>
                  <a:pt x="437217" y="459375"/>
                  <a:pt x="436931" y="461614"/>
                  <a:pt x="435788" y="463567"/>
                </a:cubicBezTo>
                <a:cubicBezTo>
                  <a:pt x="434693" y="465520"/>
                  <a:pt x="432882" y="466902"/>
                  <a:pt x="430739" y="467474"/>
                </a:cubicBezTo>
                <a:lnTo>
                  <a:pt x="420259" y="470285"/>
                </a:lnTo>
                <a:cubicBezTo>
                  <a:pt x="418116" y="470904"/>
                  <a:pt x="415925" y="470571"/>
                  <a:pt x="413972" y="469475"/>
                </a:cubicBezTo>
                <a:cubicBezTo>
                  <a:pt x="411971" y="468331"/>
                  <a:pt x="410637" y="466521"/>
                  <a:pt x="410018" y="464377"/>
                </a:cubicBezTo>
                <a:lnTo>
                  <a:pt x="409780" y="463519"/>
                </a:lnTo>
                <a:cubicBezTo>
                  <a:pt x="409494" y="462424"/>
                  <a:pt x="409208" y="461376"/>
                  <a:pt x="408970" y="460423"/>
                </a:cubicBezTo>
                <a:lnTo>
                  <a:pt x="407875" y="455944"/>
                </a:lnTo>
                <a:lnTo>
                  <a:pt x="403302" y="455563"/>
                </a:lnTo>
                <a:cubicBezTo>
                  <a:pt x="396585" y="455087"/>
                  <a:pt x="390202" y="453372"/>
                  <a:pt x="384201" y="450513"/>
                </a:cubicBezTo>
                <a:lnTo>
                  <a:pt x="380009" y="448560"/>
                </a:lnTo>
                <a:lnTo>
                  <a:pt x="376865" y="451895"/>
                </a:lnTo>
                <a:cubicBezTo>
                  <a:pt x="376198" y="452657"/>
                  <a:pt x="375436" y="453372"/>
                  <a:pt x="374674" y="454134"/>
                </a:cubicBezTo>
                <a:lnTo>
                  <a:pt x="374007" y="454801"/>
                </a:lnTo>
                <a:cubicBezTo>
                  <a:pt x="370768" y="458088"/>
                  <a:pt x="365480" y="458088"/>
                  <a:pt x="362194" y="454801"/>
                </a:cubicBezTo>
                <a:lnTo>
                  <a:pt x="354525" y="447131"/>
                </a:lnTo>
                <a:cubicBezTo>
                  <a:pt x="351238" y="443891"/>
                  <a:pt x="351238" y="438603"/>
                  <a:pt x="354525" y="435315"/>
                </a:cubicBezTo>
                <a:lnTo>
                  <a:pt x="355192" y="434696"/>
                </a:lnTo>
                <a:cubicBezTo>
                  <a:pt x="355954" y="433886"/>
                  <a:pt x="356716" y="433172"/>
                  <a:pt x="357430" y="432457"/>
                </a:cubicBezTo>
                <a:lnTo>
                  <a:pt x="360765" y="429313"/>
                </a:lnTo>
                <a:lnTo>
                  <a:pt x="358812" y="425168"/>
                </a:lnTo>
                <a:cubicBezTo>
                  <a:pt x="355954" y="419117"/>
                  <a:pt x="354286" y="412686"/>
                  <a:pt x="353762" y="406016"/>
                </a:cubicBezTo>
                <a:lnTo>
                  <a:pt x="353381" y="401442"/>
                </a:lnTo>
                <a:lnTo>
                  <a:pt x="348951" y="400394"/>
                </a:lnTo>
                <a:cubicBezTo>
                  <a:pt x="347999" y="400156"/>
                  <a:pt x="346903" y="399822"/>
                  <a:pt x="345855" y="399536"/>
                </a:cubicBezTo>
                <a:lnTo>
                  <a:pt x="344950" y="399298"/>
                </a:lnTo>
                <a:cubicBezTo>
                  <a:pt x="342807" y="398726"/>
                  <a:pt x="340997" y="397297"/>
                  <a:pt x="339901" y="395392"/>
                </a:cubicBezTo>
                <a:cubicBezTo>
                  <a:pt x="338758" y="393486"/>
                  <a:pt x="338472" y="391199"/>
                  <a:pt x="339044" y="389055"/>
                </a:cubicBezTo>
                <a:lnTo>
                  <a:pt x="341854" y="378574"/>
                </a:lnTo>
                <a:cubicBezTo>
                  <a:pt x="342426" y="376430"/>
                  <a:pt x="343807" y="374667"/>
                  <a:pt x="345760" y="373524"/>
                </a:cubicBezTo>
                <a:cubicBezTo>
                  <a:pt x="347665" y="372380"/>
                  <a:pt x="349952" y="372095"/>
                  <a:pt x="352095" y="372666"/>
                </a:cubicBezTo>
                <a:lnTo>
                  <a:pt x="353000" y="372905"/>
                </a:lnTo>
                <a:cubicBezTo>
                  <a:pt x="354048" y="373238"/>
                  <a:pt x="355049" y="373476"/>
                  <a:pt x="356001" y="373762"/>
                </a:cubicBezTo>
                <a:lnTo>
                  <a:pt x="360431" y="375048"/>
                </a:lnTo>
                <a:lnTo>
                  <a:pt x="363051" y="371237"/>
                </a:lnTo>
                <a:cubicBezTo>
                  <a:pt x="364909" y="368521"/>
                  <a:pt x="367052" y="365949"/>
                  <a:pt x="369339" y="363614"/>
                </a:cubicBezTo>
                <a:cubicBezTo>
                  <a:pt x="371625" y="361375"/>
                  <a:pt x="374245" y="359231"/>
                  <a:pt x="376960" y="357326"/>
                </a:cubicBezTo>
                <a:lnTo>
                  <a:pt x="380771" y="354705"/>
                </a:lnTo>
                <a:lnTo>
                  <a:pt x="379485" y="350275"/>
                </a:lnTo>
                <a:cubicBezTo>
                  <a:pt x="379199" y="349322"/>
                  <a:pt x="378961" y="348321"/>
                  <a:pt x="378627" y="347273"/>
                </a:cubicBezTo>
                <a:lnTo>
                  <a:pt x="378389" y="346368"/>
                </a:lnTo>
                <a:cubicBezTo>
                  <a:pt x="377818" y="344224"/>
                  <a:pt x="378103" y="342033"/>
                  <a:pt x="379247" y="340032"/>
                </a:cubicBezTo>
                <a:cubicBezTo>
                  <a:pt x="380390" y="338078"/>
                  <a:pt x="382152" y="336697"/>
                  <a:pt x="384296" y="336125"/>
                </a:cubicBezTo>
                <a:close/>
                <a:moveTo>
                  <a:pt x="391373" y="320937"/>
                </a:moveTo>
                <a:lnTo>
                  <a:pt x="380896" y="323700"/>
                </a:lnTo>
                <a:cubicBezTo>
                  <a:pt x="369752" y="326748"/>
                  <a:pt x="363085" y="338273"/>
                  <a:pt x="365990" y="349464"/>
                </a:cubicBezTo>
                <a:cubicBezTo>
                  <a:pt x="363990" y="351036"/>
                  <a:pt x="361989" y="352798"/>
                  <a:pt x="360227" y="354560"/>
                </a:cubicBezTo>
                <a:cubicBezTo>
                  <a:pt x="358418" y="356370"/>
                  <a:pt x="356703" y="358322"/>
                  <a:pt x="355084" y="360322"/>
                </a:cubicBezTo>
                <a:cubicBezTo>
                  <a:pt x="349702" y="358894"/>
                  <a:pt x="344083" y="359703"/>
                  <a:pt x="339177" y="362466"/>
                </a:cubicBezTo>
                <a:cubicBezTo>
                  <a:pt x="334320" y="365275"/>
                  <a:pt x="330796" y="369800"/>
                  <a:pt x="329367" y="375229"/>
                </a:cubicBezTo>
                <a:lnTo>
                  <a:pt x="326557" y="385706"/>
                </a:lnTo>
                <a:cubicBezTo>
                  <a:pt x="325128" y="391135"/>
                  <a:pt x="325938" y="396755"/>
                  <a:pt x="328700" y="401660"/>
                </a:cubicBezTo>
                <a:cubicBezTo>
                  <a:pt x="331558" y="406518"/>
                  <a:pt x="336034" y="409994"/>
                  <a:pt x="341463" y="411471"/>
                </a:cubicBezTo>
                <a:cubicBezTo>
                  <a:pt x="342178" y="416519"/>
                  <a:pt x="343464" y="421519"/>
                  <a:pt x="345369" y="426282"/>
                </a:cubicBezTo>
                <a:cubicBezTo>
                  <a:pt x="337225" y="434521"/>
                  <a:pt x="337225" y="447808"/>
                  <a:pt x="345464" y="455999"/>
                </a:cubicBezTo>
                <a:lnTo>
                  <a:pt x="353131" y="463666"/>
                </a:lnTo>
                <a:cubicBezTo>
                  <a:pt x="361275" y="471905"/>
                  <a:pt x="374610" y="471905"/>
                  <a:pt x="382849" y="463762"/>
                </a:cubicBezTo>
                <a:cubicBezTo>
                  <a:pt x="387611" y="465571"/>
                  <a:pt x="392516" y="466952"/>
                  <a:pt x="397660" y="467667"/>
                </a:cubicBezTo>
                <a:cubicBezTo>
                  <a:pt x="399136" y="473096"/>
                  <a:pt x="402612" y="477620"/>
                  <a:pt x="407470" y="480430"/>
                </a:cubicBezTo>
                <a:cubicBezTo>
                  <a:pt x="410756" y="482335"/>
                  <a:pt x="414376" y="483287"/>
                  <a:pt x="418043" y="483287"/>
                </a:cubicBezTo>
                <a:cubicBezTo>
                  <a:pt x="419852" y="483287"/>
                  <a:pt x="421710" y="483049"/>
                  <a:pt x="423519" y="482573"/>
                </a:cubicBezTo>
                <a:lnTo>
                  <a:pt x="433997" y="479763"/>
                </a:lnTo>
                <a:cubicBezTo>
                  <a:pt x="439331" y="478335"/>
                  <a:pt x="443902" y="474810"/>
                  <a:pt x="446712" y="469953"/>
                </a:cubicBezTo>
                <a:cubicBezTo>
                  <a:pt x="449522" y="465047"/>
                  <a:pt x="450284" y="459475"/>
                  <a:pt x="448855" y="454046"/>
                </a:cubicBezTo>
                <a:cubicBezTo>
                  <a:pt x="450903" y="452427"/>
                  <a:pt x="452856" y="450760"/>
                  <a:pt x="454618" y="448903"/>
                </a:cubicBezTo>
                <a:cubicBezTo>
                  <a:pt x="456428" y="447093"/>
                  <a:pt x="458142" y="445188"/>
                  <a:pt x="459761" y="443140"/>
                </a:cubicBezTo>
                <a:cubicBezTo>
                  <a:pt x="470953" y="446141"/>
                  <a:pt x="482478" y="439473"/>
                  <a:pt x="485478" y="428282"/>
                </a:cubicBezTo>
                <a:lnTo>
                  <a:pt x="488288" y="417805"/>
                </a:lnTo>
                <a:cubicBezTo>
                  <a:pt x="489717" y="412375"/>
                  <a:pt x="489002" y="406708"/>
                  <a:pt x="486050" y="401755"/>
                </a:cubicBezTo>
                <a:cubicBezTo>
                  <a:pt x="483192" y="396898"/>
                  <a:pt x="478763" y="393421"/>
                  <a:pt x="473334" y="391945"/>
                </a:cubicBezTo>
                <a:cubicBezTo>
                  <a:pt x="472620" y="386897"/>
                  <a:pt x="471286" y="381896"/>
                  <a:pt x="469381" y="377134"/>
                </a:cubicBezTo>
                <a:cubicBezTo>
                  <a:pt x="477573" y="368895"/>
                  <a:pt x="477573" y="355608"/>
                  <a:pt x="469334" y="347416"/>
                </a:cubicBezTo>
                <a:lnTo>
                  <a:pt x="461666" y="339749"/>
                </a:lnTo>
                <a:cubicBezTo>
                  <a:pt x="453522" y="331510"/>
                  <a:pt x="440188" y="331510"/>
                  <a:pt x="431949" y="339654"/>
                </a:cubicBezTo>
                <a:cubicBezTo>
                  <a:pt x="427186" y="337844"/>
                  <a:pt x="422234" y="336463"/>
                  <a:pt x="417138" y="335749"/>
                </a:cubicBezTo>
                <a:cubicBezTo>
                  <a:pt x="414090" y="324557"/>
                  <a:pt x="402565" y="317937"/>
                  <a:pt x="391373" y="320937"/>
                </a:cubicBezTo>
                <a:close/>
                <a:moveTo>
                  <a:pt x="288887" y="132680"/>
                </a:moveTo>
                <a:cubicBezTo>
                  <a:pt x="237024" y="132680"/>
                  <a:pt x="194829" y="174875"/>
                  <a:pt x="194829" y="226737"/>
                </a:cubicBezTo>
                <a:cubicBezTo>
                  <a:pt x="194829" y="263551"/>
                  <a:pt x="216022" y="295363"/>
                  <a:pt x="246882" y="310841"/>
                </a:cubicBezTo>
                <a:cubicBezTo>
                  <a:pt x="177875" y="329367"/>
                  <a:pt x="126965" y="392421"/>
                  <a:pt x="126965" y="467191"/>
                </a:cubicBezTo>
                <a:cubicBezTo>
                  <a:pt x="126965" y="472572"/>
                  <a:pt x="131347" y="476906"/>
                  <a:pt x="136681" y="476906"/>
                </a:cubicBezTo>
                <a:cubicBezTo>
                  <a:pt x="142062" y="476906"/>
                  <a:pt x="146396" y="472572"/>
                  <a:pt x="146396" y="467191"/>
                </a:cubicBezTo>
                <a:cubicBezTo>
                  <a:pt x="146396" y="388611"/>
                  <a:pt x="210307" y="324700"/>
                  <a:pt x="288887" y="324700"/>
                </a:cubicBezTo>
                <a:cubicBezTo>
                  <a:pt x="309984" y="324700"/>
                  <a:pt x="329986" y="329319"/>
                  <a:pt x="347988" y="337558"/>
                </a:cubicBezTo>
                <a:cubicBezTo>
                  <a:pt x="351655" y="331939"/>
                  <a:pt x="355751" y="326700"/>
                  <a:pt x="360322" y="321938"/>
                </a:cubicBezTo>
                <a:cubicBezTo>
                  <a:pt x="350988" y="317366"/>
                  <a:pt x="341178" y="313556"/>
                  <a:pt x="330939" y="310794"/>
                </a:cubicBezTo>
                <a:cubicBezTo>
                  <a:pt x="333939" y="309270"/>
                  <a:pt x="336987" y="307746"/>
                  <a:pt x="339749" y="305745"/>
                </a:cubicBezTo>
                <a:cubicBezTo>
                  <a:pt x="344273" y="302459"/>
                  <a:pt x="353274" y="294601"/>
                  <a:pt x="356751" y="291268"/>
                </a:cubicBezTo>
                <a:cubicBezTo>
                  <a:pt x="359560" y="288601"/>
                  <a:pt x="364990" y="281934"/>
                  <a:pt x="364990" y="281934"/>
                </a:cubicBezTo>
                <a:cubicBezTo>
                  <a:pt x="376276" y="266456"/>
                  <a:pt x="382944" y="247359"/>
                  <a:pt x="382944" y="226737"/>
                </a:cubicBezTo>
                <a:cubicBezTo>
                  <a:pt x="382944" y="177018"/>
                  <a:pt x="344035" y="132680"/>
                  <a:pt x="288887" y="132680"/>
                </a:cubicBezTo>
                <a:close/>
                <a:moveTo>
                  <a:pt x="304793" y="0"/>
                </a:moveTo>
                <a:cubicBezTo>
                  <a:pt x="473144" y="0"/>
                  <a:pt x="609586" y="136442"/>
                  <a:pt x="609586" y="304793"/>
                </a:cubicBezTo>
                <a:cubicBezTo>
                  <a:pt x="609586" y="473143"/>
                  <a:pt x="473144" y="609586"/>
                  <a:pt x="304793" y="609586"/>
                </a:cubicBezTo>
                <a:cubicBezTo>
                  <a:pt x="136442" y="609586"/>
                  <a:pt x="0" y="473143"/>
                  <a:pt x="0" y="304793"/>
                </a:cubicBezTo>
                <a:cubicBezTo>
                  <a:pt x="0" y="136442"/>
                  <a:pt x="136442" y="0"/>
                  <a:pt x="304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文本框 157"/>
          <p:cNvSpPr txBox="1"/>
          <p:nvPr/>
        </p:nvSpPr>
        <p:spPr>
          <a:xfrm>
            <a:off x="11180818" y="783349"/>
            <a:ext cx="1001429" cy="338554"/>
          </a:xfrm>
          <a:prstGeom prst="rect">
            <a:avLst/>
          </a:prstGeom>
          <a:noFill/>
        </p:spPr>
        <p:txBody>
          <a:bodyPr wrap="square">
            <a:spAutoFit/>
          </a:bodyPr>
          <a:lstStyle/>
          <a:p>
            <a:pPr algn="ctr"/>
            <a:r>
              <a:rPr lang="zh-CN" altLang="en-US" sz="1600" b="0" i="0" dirty="0">
                <a:solidFill>
                  <a:schemeClr val="bg1"/>
                </a:solidFill>
                <a:effectLst/>
                <a:latin typeface="思源黑体 CN Bold" panose="020B0800000000000000" pitchFamily="34" charset="-122"/>
                <a:ea typeface="思源黑体 CN Bold" panose="020B0800000000000000" pitchFamily="34" charset="-122"/>
              </a:rPr>
              <a:t>系统管理</a:t>
            </a:r>
            <a:endParaRPr lang="zh-CN" altLang="en-US" sz="1600" b="0" i="0" dirty="0">
              <a:solidFill>
                <a:schemeClr val="bg1"/>
              </a:solidFill>
              <a:effectLst/>
              <a:latin typeface="思源黑体 CN Bold" panose="020B0800000000000000" pitchFamily="34" charset="-122"/>
              <a:ea typeface="思源黑体 CN Bold" panose="020B0800000000000000" pitchFamily="34" charset="-122"/>
            </a:endParaRPr>
          </a:p>
        </p:txBody>
      </p:sp>
      <p:grpSp>
        <p:nvGrpSpPr>
          <p:cNvPr id="164" name="组合 163"/>
          <p:cNvGrpSpPr/>
          <p:nvPr/>
        </p:nvGrpSpPr>
        <p:grpSpPr>
          <a:xfrm>
            <a:off x="3810878" y="774881"/>
            <a:ext cx="1414294" cy="338554"/>
            <a:chOff x="3605254" y="784406"/>
            <a:chExt cx="1414294" cy="338554"/>
          </a:xfrm>
        </p:grpSpPr>
        <p:sp>
          <p:nvSpPr>
            <p:cNvPr id="154" name="iconfont-11655-2733972"/>
            <p:cNvSpPr>
              <a:spLocks noChangeAspect="1"/>
            </p:cNvSpPr>
            <p:nvPr/>
          </p:nvSpPr>
          <p:spPr>
            <a:xfrm>
              <a:off x="3605254" y="812794"/>
              <a:ext cx="277127" cy="281779"/>
            </a:xfrm>
            <a:custGeom>
              <a:avLst/>
              <a:gdLst>
                <a:gd name="T0" fmla="*/ 1651 w 11787"/>
                <a:gd name="T1" fmla="*/ 11981 h 11985"/>
                <a:gd name="T2" fmla="*/ 0 w 11787"/>
                <a:gd name="T3" fmla="*/ 3724 h 11985"/>
                <a:gd name="T4" fmla="*/ 10195 w 11787"/>
                <a:gd name="T5" fmla="*/ 2169 h 11985"/>
                <a:gd name="T6" fmla="*/ 11785 w 11787"/>
                <a:gd name="T7" fmla="*/ 10397 h 11985"/>
                <a:gd name="T8" fmla="*/ 6018 w 11787"/>
                <a:gd name="T9" fmla="*/ 11981 h 11985"/>
                <a:gd name="T10" fmla="*/ 11199 w 11787"/>
                <a:gd name="T11" fmla="*/ 10440 h 11985"/>
                <a:gd name="T12" fmla="*/ 10251 w 11787"/>
                <a:gd name="T13" fmla="*/ 2747 h 11985"/>
                <a:gd name="T14" fmla="*/ 587 w 11787"/>
                <a:gd name="T15" fmla="*/ 3708 h 11985"/>
                <a:gd name="T16" fmla="*/ 1535 w 11787"/>
                <a:gd name="T17" fmla="*/ 11400 h 11985"/>
                <a:gd name="T18" fmla="*/ 10249 w 11787"/>
                <a:gd name="T19" fmla="*/ 11401 h 11985"/>
                <a:gd name="T20" fmla="*/ 1603 w 11787"/>
                <a:gd name="T21" fmla="*/ 292 h 11985"/>
                <a:gd name="T22" fmla="*/ 9715 w 11787"/>
                <a:gd name="T23" fmla="*/ 46 h 11985"/>
                <a:gd name="T24" fmla="*/ 9723 w 11787"/>
                <a:gd name="T25" fmla="*/ 555 h 11985"/>
                <a:gd name="T26" fmla="*/ 2097 w 11787"/>
                <a:gd name="T27" fmla="*/ 556 h 11985"/>
                <a:gd name="T28" fmla="*/ 989 w 11787"/>
                <a:gd name="T29" fmla="*/ 2657 h 11985"/>
                <a:gd name="T30" fmla="*/ 395 w 11787"/>
                <a:gd name="T31" fmla="*/ 3089 h 11985"/>
                <a:gd name="T32" fmla="*/ 1604 w 11787"/>
                <a:gd name="T33" fmla="*/ 210 h 11985"/>
                <a:gd name="T34" fmla="*/ 2139 w 11787"/>
                <a:gd name="T35" fmla="*/ 520 h 11985"/>
                <a:gd name="T36" fmla="*/ 1676 w 11787"/>
                <a:gd name="T37" fmla="*/ 1402 h 11985"/>
                <a:gd name="T38" fmla="*/ 9627 w 11787"/>
                <a:gd name="T39" fmla="*/ 519 h 11985"/>
                <a:gd name="T40" fmla="*/ 10161 w 11787"/>
                <a:gd name="T41" fmla="*/ 209 h 11985"/>
                <a:gd name="T42" fmla="*/ 11370 w 11787"/>
                <a:gd name="T43" fmla="*/ 3088 h 11985"/>
                <a:gd name="T44" fmla="*/ 10776 w 11787"/>
                <a:gd name="T45" fmla="*/ 2656 h 11985"/>
                <a:gd name="T46" fmla="*/ 10048 w 11787"/>
                <a:gd name="T47" fmla="*/ 1326 h 11985"/>
                <a:gd name="T48" fmla="*/ 2306 w 11787"/>
                <a:gd name="T49" fmla="*/ 962 h 11985"/>
                <a:gd name="T50" fmla="*/ 2055 w 11787"/>
                <a:gd name="T51" fmla="*/ 1893 h 11985"/>
                <a:gd name="T52" fmla="*/ 9430 w 11787"/>
                <a:gd name="T53" fmla="*/ 962 h 11985"/>
                <a:gd name="T54" fmla="*/ 9680 w 11787"/>
                <a:gd name="T55" fmla="*/ 1893 h 11985"/>
                <a:gd name="T56" fmla="*/ 9430 w 11787"/>
                <a:gd name="T57" fmla="*/ 962 h 11985"/>
                <a:gd name="T58" fmla="*/ 2306 w 11787"/>
                <a:gd name="T59" fmla="*/ 3037 h 11985"/>
                <a:gd name="T60" fmla="*/ 2055 w 11787"/>
                <a:gd name="T61" fmla="*/ 7968 h 11985"/>
                <a:gd name="T62" fmla="*/ 9430 w 11787"/>
                <a:gd name="T63" fmla="*/ 3037 h 11985"/>
                <a:gd name="T64" fmla="*/ 9680 w 11787"/>
                <a:gd name="T65" fmla="*/ 4381 h 11985"/>
                <a:gd name="T66" fmla="*/ 9430 w 11787"/>
                <a:gd name="T67" fmla="*/ 3037 h 11985"/>
                <a:gd name="T68" fmla="*/ 11183 w 11787"/>
                <a:gd name="T69" fmla="*/ 11361 h 11985"/>
                <a:gd name="T70" fmla="*/ 9235 w 11787"/>
                <a:gd name="T71" fmla="*/ 8694 h 11985"/>
                <a:gd name="T72" fmla="*/ 1960 w 11787"/>
                <a:gd name="T73" fmla="*/ 9453 h 11985"/>
                <a:gd name="T74" fmla="*/ 370 w 11787"/>
                <a:gd name="T75" fmla="*/ 11361 h 11985"/>
                <a:gd name="T76" fmla="*/ 1960 w 11787"/>
                <a:gd name="T77" fmla="*/ 9453 h 11985"/>
                <a:gd name="T78" fmla="*/ 9680 w 11787"/>
                <a:gd name="T79" fmla="*/ 5729 h 11985"/>
                <a:gd name="T80" fmla="*/ 9430 w 11787"/>
                <a:gd name="T81" fmla="*/ 8568 h 11985"/>
                <a:gd name="T82" fmla="*/ 3310 w 11787"/>
                <a:gd name="T83" fmla="*/ 8569 h 11985"/>
                <a:gd name="T84" fmla="*/ 9680 w 11787"/>
                <a:gd name="T85" fmla="*/ 8820 h 11985"/>
                <a:gd name="T86" fmla="*/ 3310 w 11787"/>
                <a:gd name="T87" fmla="*/ 8569 h 11985"/>
                <a:gd name="T88" fmla="*/ 5062 w 11787"/>
                <a:gd name="T89" fmla="*/ 6816 h 11985"/>
                <a:gd name="T90" fmla="*/ 9442 w 11787"/>
                <a:gd name="T91" fmla="*/ 5407 h 11985"/>
                <a:gd name="T92" fmla="*/ 6325 w 11787"/>
                <a:gd name="T93" fmla="*/ 7442 h 11985"/>
                <a:gd name="T94" fmla="*/ 2318 w 11787"/>
                <a:gd name="T95" fmla="*/ 8650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87" h="11985">
                  <a:moveTo>
                    <a:pt x="6018" y="11981"/>
                  </a:moveTo>
                  <a:cubicBezTo>
                    <a:pt x="4659" y="11981"/>
                    <a:pt x="3010" y="11983"/>
                    <a:pt x="1651" y="11981"/>
                  </a:cubicBezTo>
                  <a:cubicBezTo>
                    <a:pt x="474" y="11980"/>
                    <a:pt x="0" y="11501"/>
                    <a:pt x="0" y="10320"/>
                  </a:cubicBezTo>
                  <a:lnTo>
                    <a:pt x="0" y="3724"/>
                  </a:lnTo>
                  <a:cubicBezTo>
                    <a:pt x="1" y="2684"/>
                    <a:pt x="502" y="2171"/>
                    <a:pt x="1547" y="2168"/>
                  </a:cubicBezTo>
                  <a:cubicBezTo>
                    <a:pt x="4332" y="2162"/>
                    <a:pt x="7409" y="2161"/>
                    <a:pt x="10195" y="2169"/>
                  </a:cubicBezTo>
                  <a:cubicBezTo>
                    <a:pt x="11267" y="2172"/>
                    <a:pt x="11784" y="2704"/>
                    <a:pt x="11785" y="3767"/>
                  </a:cubicBezTo>
                  <a:cubicBezTo>
                    <a:pt x="11787" y="5977"/>
                    <a:pt x="11787" y="8187"/>
                    <a:pt x="11785" y="10397"/>
                  </a:cubicBezTo>
                  <a:cubicBezTo>
                    <a:pt x="11784" y="11478"/>
                    <a:pt x="11287" y="11977"/>
                    <a:pt x="10195" y="11980"/>
                  </a:cubicBezTo>
                  <a:cubicBezTo>
                    <a:pt x="8803" y="11985"/>
                    <a:pt x="7411" y="11981"/>
                    <a:pt x="6018" y="11981"/>
                  </a:cubicBezTo>
                  <a:close/>
                  <a:moveTo>
                    <a:pt x="10249" y="11401"/>
                  </a:moveTo>
                  <a:cubicBezTo>
                    <a:pt x="10948" y="11400"/>
                    <a:pt x="11199" y="11145"/>
                    <a:pt x="11199" y="10440"/>
                  </a:cubicBezTo>
                  <a:lnTo>
                    <a:pt x="11199" y="3709"/>
                  </a:lnTo>
                  <a:cubicBezTo>
                    <a:pt x="11199" y="3004"/>
                    <a:pt x="10949" y="2748"/>
                    <a:pt x="10251" y="2747"/>
                  </a:cubicBezTo>
                  <a:cubicBezTo>
                    <a:pt x="7443" y="2745"/>
                    <a:pt x="4344" y="2745"/>
                    <a:pt x="1537" y="2747"/>
                  </a:cubicBezTo>
                  <a:cubicBezTo>
                    <a:pt x="838" y="2747"/>
                    <a:pt x="587" y="3004"/>
                    <a:pt x="587" y="3708"/>
                  </a:cubicBezTo>
                  <a:lnTo>
                    <a:pt x="587" y="10438"/>
                  </a:lnTo>
                  <a:cubicBezTo>
                    <a:pt x="587" y="11144"/>
                    <a:pt x="837" y="11399"/>
                    <a:pt x="1535" y="11400"/>
                  </a:cubicBezTo>
                  <a:cubicBezTo>
                    <a:pt x="2927" y="11403"/>
                    <a:pt x="4611" y="11401"/>
                    <a:pt x="6003" y="11401"/>
                  </a:cubicBezTo>
                  <a:cubicBezTo>
                    <a:pt x="7419" y="11401"/>
                    <a:pt x="8834" y="11403"/>
                    <a:pt x="10249" y="11401"/>
                  </a:cubicBezTo>
                  <a:close/>
                  <a:moveTo>
                    <a:pt x="2097" y="556"/>
                  </a:moveTo>
                  <a:cubicBezTo>
                    <a:pt x="1857" y="556"/>
                    <a:pt x="1594" y="544"/>
                    <a:pt x="1603" y="292"/>
                  </a:cubicBezTo>
                  <a:cubicBezTo>
                    <a:pt x="1611" y="63"/>
                    <a:pt x="1870" y="48"/>
                    <a:pt x="2090" y="47"/>
                  </a:cubicBezTo>
                  <a:cubicBezTo>
                    <a:pt x="3655" y="44"/>
                    <a:pt x="8150" y="44"/>
                    <a:pt x="9715" y="46"/>
                  </a:cubicBezTo>
                  <a:cubicBezTo>
                    <a:pt x="9952" y="46"/>
                    <a:pt x="10214" y="64"/>
                    <a:pt x="10206" y="318"/>
                  </a:cubicBezTo>
                  <a:cubicBezTo>
                    <a:pt x="10198" y="557"/>
                    <a:pt x="9944" y="555"/>
                    <a:pt x="9723" y="555"/>
                  </a:cubicBezTo>
                  <a:cubicBezTo>
                    <a:pt x="8933" y="556"/>
                    <a:pt x="4415" y="556"/>
                    <a:pt x="3627" y="556"/>
                  </a:cubicBezTo>
                  <a:lnTo>
                    <a:pt x="2097" y="556"/>
                  </a:lnTo>
                  <a:close/>
                  <a:moveTo>
                    <a:pt x="1676" y="1402"/>
                  </a:moveTo>
                  <a:lnTo>
                    <a:pt x="989" y="2657"/>
                  </a:lnTo>
                  <a:cubicBezTo>
                    <a:pt x="932" y="2761"/>
                    <a:pt x="877" y="2868"/>
                    <a:pt x="805" y="2961"/>
                  </a:cubicBezTo>
                  <a:cubicBezTo>
                    <a:pt x="699" y="3097"/>
                    <a:pt x="554" y="3171"/>
                    <a:pt x="395" y="3089"/>
                  </a:cubicBezTo>
                  <a:cubicBezTo>
                    <a:pt x="220" y="2999"/>
                    <a:pt x="179" y="2819"/>
                    <a:pt x="268" y="2652"/>
                  </a:cubicBezTo>
                  <a:cubicBezTo>
                    <a:pt x="1105" y="1108"/>
                    <a:pt x="755" y="1748"/>
                    <a:pt x="1604" y="210"/>
                  </a:cubicBezTo>
                  <a:cubicBezTo>
                    <a:pt x="1687" y="59"/>
                    <a:pt x="1843" y="0"/>
                    <a:pt x="2007" y="84"/>
                  </a:cubicBezTo>
                  <a:cubicBezTo>
                    <a:pt x="2189" y="178"/>
                    <a:pt x="2217" y="348"/>
                    <a:pt x="2139" y="520"/>
                  </a:cubicBezTo>
                  <a:cubicBezTo>
                    <a:pt x="2012" y="795"/>
                    <a:pt x="1862" y="1060"/>
                    <a:pt x="1717" y="1327"/>
                  </a:cubicBezTo>
                  <a:cubicBezTo>
                    <a:pt x="1440" y="1837"/>
                    <a:pt x="1955" y="892"/>
                    <a:pt x="1676" y="1402"/>
                  </a:cubicBezTo>
                  <a:close/>
                  <a:moveTo>
                    <a:pt x="10048" y="1326"/>
                  </a:moveTo>
                  <a:cubicBezTo>
                    <a:pt x="9903" y="1059"/>
                    <a:pt x="9753" y="794"/>
                    <a:pt x="9627" y="519"/>
                  </a:cubicBezTo>
                  <a:cubicBezTo>
                    <a:pt x="9548" y="348"/>
                    <a:pt x="9576" y="177"/>
                    <a:pt x="9758" y="84"/>
                  </a:cubicBezTo>
                  <a:cubicBezTo>
                    <a:pt x="9922" y="0"/>
                    <a:pt x="10078" y="58"/>
                    <a:pt x="10161" y="209"/>
                  </a:cubicBezTo>
                  <a:cubicBezTo>
                    <a:pt x="11010" y="1748"/>
                    <a:pt x="10660" y="1107"/>
                    <a:pt x="11497" y="2652"/>
                  </a:cubicBezTo>
                  <a:cubicBezTo>
                    <a:pt x="11587" y="2819"/>
                    <a:pt x="11546" y="2999"/>
                    <a:pt x="11370" y="3088"/>
                  </a:cubicBezTo>
                  <a:cubicBezTo>
                    <a:pt x="11211" y="3170"/>
                    <a:pt x="11066" y="3096"/>
                    <a:pt x="10960" y="2960"/>
                  </a:cubicBezTo>
                  <a:cubicBezTo>
                    <a:pt x="10888" y="2868"/>
                    <a:pt x="10833" y="2760"/>
                    <a:pt x="10776" y="2656"/>
                  </a:cubicBezTo>
                  <a:cubicBezTo>
                    <a:pt x="10414" y="1996"/>
                    <a:pt x="10451" y="2062"/>
                    <a:pt x="10089" y="1401"/>
                  </a:cubicBezTo>
                  <a:cubicBezTo>
                    <a:pt x="9810" y="892"/>
                    <a:pt x="10325" y="1837"/>
                    <a:pt x="10048" y="1326"/>
                  </a:cubicBezTo>
                  <a:close/>
                  <a:moveTo>
                    <a:pt x="2055" y="962"/>
                  </a:moveTo>
                  <a:lnTo>
                    <a:pt x="2306" y="962"/>
                  </a:lnTo>
                  <a:lnTo>
                    <a:pt x="2306" y="1893"/>
                  </a:lnTo>
                  <a:lnTo>
                    <a:pt x="2055" y="1893"/>
                  </a:lnTo>
                  <a:lnTo>
                    <a:pt x="2055" y="962"/>
                  </a:lnTo>
                  <a:close/>
                  <a:moveTo>
                    <a:pt x="9430" y="962"/>
                  </a:moveTo>
                  <a:lnTo>
                    <a:pt x="9680" y="962"/>
                  </a:lnTo>
                  <a:lnTo>
                    <a:pt x="9680" y="1893"/>
                  </a:lnTo>
                  <a:lnTo>
                    <a:pt x="9430" y="1893"/>
                  </a:lnTo>
                  <a:lnTo>
                    <a:pt x="9430" y="962"/>
                  </a:lnTo>
                  <a:close/>
                  <a:moveTo>
                    <a:pt x="2055" y="3037"/>
                  </a:moveTo>
                  <a:lnTo>
                    <a:pt x="2306" y="3037"/>
                  </a:lnTo>
                  <a:lnTo>
                    <a:pt x="2306" y="7968"/>
                  </a:lnTo>
                  <a:lnTo>
                    <a:pt x="2055" y="7968"/>
                  </a:lnTo>
                  <a:lnTo>
                    <a:pt x="2055" y="3037"/>
                  </a:lnTo>
                  <a:close/>
                  <a:moveTo>
                    <a:pt x="9430" y="3037"/>
                  </a:moveTo>
                  <a:lnTo>
                    <a:pt x="9680" y="3037"/>
                  </a:lnTo>
                  <a:lnTo>
                    <a:pt x="9680" y="4381"/>
                  </a:lnTo>
                  <a:lnTo>
                    <a:pt x="9430" y="4381"/>
                  </a:lnTo>
                  <a:lnTo>
                    <a:pt x="9430" y="3037"/>
                  </a:lnTo>
                  <a:close/>
                  <a:moveTo>
                    <a:pt x="10924" y="11620"/>
                  </a:moveTo>
                  <a:lnTo>
                    <a:pt x="11183" y="11361"/>
                  </a:lnTo>
                  <a:lnTo>
                    <a:pt x="9531" y="8517"/>
                  </a:lnTo>
                  <a:lnTo>
                    <a:pt x="9235" y="8694"/>
                  </a:lnTo>
                  <a:lnTo>
                    <a:pt x="10924" y="11620"/>
                  </a:lnTo>
                  <a:close/>
                  <a:moveTo>
                    <a:pt x="1960" y="9453"/>
                  </a:moveTo>
                  <a:lnTo>
                    <a:pt x="1665" y="9276"/>
                  </a:lnTo>
                  <a:lnTo>
                    <a:pt x="370" y="11361"/>
                  </a:lnTo>
                  <a:lnTo>
                    <a:pt x="629" y="11620"/>
                  </a:lnTo>
                  <a:lnTo>
                    <a:pt x="1960" y="9453"/>
                  </a:lnTo>
                  <a:close/>
                  <a:moveTo>
                    <a:pt x="9430" y="5729"/>
                  </a:moveTo>
                  <a:lnTo>
                    <a:pt x="9680" y="5729"/>
                  </a:lnTo>
                  <a:lnTo>
                    <a:pt x="9680" y="8568"/>
                  </a:lnTo>
                  <a:lnTo>
                    <a:pt x="9430" y="8568"/>
                  </a:lnTo>
                  <a:lnTo>
                    <a:pt x="9430" y="5729"/>
                  </a:lnTo>
                  <a:close/>
                  <a:moveTo>
                    <a:pt x="3310" y="8569"/>
                  </a:moveTo>
                  <a:lnTo>
                    <a:pt x="9680" y="8569"/>
                  </a:lnTo>
                  <a:lnTo>
                    <a:pt x="9680" y="8820"/>
                  </a:lnTo>
                  <a:lnTo>
                    <a:pt x="3310" y="8820"/>
                  </a:lnTo>
                  <a:lnTo>
                    <a:pt x="3310" y="8569"/>
                  </a:lnTo>
                  <a:close/>
                  <a:moveTo>
                    <a:pt x="2318" y="9276"/>
                  </a:moveTo>
                  <a:lnTo>
                    <a:pt x="5062" y="6816"/>
                  </a:lnTo>
                  <a:lnTo>
                    <a:pt x="6325" y="8068"/>
                  </a:lnTo>
                  <a:lnTo>
                    <a:pt x="9442" y="5407"/>
                  </a:lnTo>
                  <a:lnTo>
                    <a:pt x="9442" y="4780"/>
                  </a:lnTo>
                  <a:lnTo>
                    <a:pt x="6325" y="7442"/>
                  </a:lnTo>
                  <a:lnTo>
                    <a:pt x="5062" y="6191"/>
                  </a:lnTo>
                  <a:lnTo>
                    <a:pt x="2318" y="8650"/>
                  </a:lnTo>
                  <a:lnTo>
                    <a:pt x="2318" y="92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文本框 162"/>
            <p:cNvSpPr txBox="1"/>
            <p:nvPr/>
          </p:nvSpPr>
          <p:spPr>
            <a:xfrm>
              <a:off x="3856126" y="784406"/>
              <a:ext cx="1163422" cy="338554"/>
            </a:xfrm>
            <a:prstGeom prst="rect">
              <a:avLst/>
            </a:prstGeom>
            <a:noFill/>
          </p:spPr>
          <p:txBody>
            <a:bodyPr wrap="square">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建模中心</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167" name="组合 166"/>
          <p:cNvGrpSpPr/>
          <p:nvPr/>
        </p:nvGrpSpPr>
        <p:grpSpPr>
          <a:xfrm>
            <a:off x="9218043" y="774881"/>
            <a:ext cx="1464928" cy="338554"/>
            <a:chOff x="9148535" y="784406"/>
            <a:chExt cx="1464928" cy="338554"/>
          </a:xfrm>
        </p:grpSpPr>
        <p:sp>
          <p:nvSpPr>
            <p:cNvPr id="155" name="iconfont-11843-5651542"/>
            <p:cNvSpPr>
              <a:spLocks noChangeAspect="1"/>
            </p:cNvSpPr>
            <p:nvPr/>
          </p:nvSpPr>
          <p:spPr>
            <a:xfrm>
              <a:off x="9148535" y="812794"/>
              <a:ext cx="304176" cy="281779"/>
            </a:xfrm>
            <a:custGeom>
              <a:avLst/>
              <a:gdLst>
                <a:gd name="T0" fmla="*/ 7703 w 11204"/>
                <a:gd name="T1" fmla="*/ 8978 h 10378"/>
                <a:gd name="T2" fmla="*/ 7703 w 11204"/>
                <a:gd name="T3" fmla="*/ 9678 h 10378"/>
                <a:gd name="T4" fmla="*/ 7003 w 11204"/>
                <a:gd name="T5" fmla="*/ 10378 h 10378"/>
                <a:gd name="T6" fmla="*/ 4201 w 11204"/>
                <a:gd name="T7" fmla="*/ 10378 h 10378"/>
                <a:gd name="T8" fmla="*/ 3501 w 11204"/>
                <a:gd name="T9" fmla="*/ 9678 h 10378"/>
                <a:gd name="T10" fmla="*/ 3501 w 11204"/>
                <a:gd name="T11" fmla="*/ 8978 h 10378"/>
                <a:gd name="T12" fmla="*/ 700 w 11204"/>
                <a:gd name="T13" fmla="*/ 8978 h 10378"/>
                <a:gd name="T14" fmla="*/ 0 w 11204"/>
                <a:gd name="T15" fmla="*/ 8278 h 10378"/>
                <a:gd name="T16" fmla="*/ 0 w 11204"/>
                <a:gd name="T17" fmla="*/ 700 h 10378"/>
                <a:gd name="T18" fmla="*/ 700 w 11204"/>
                <a:gd name="T19" fmla="*/ 0 h 10378"/>
                <a:gd name="T20" fmla="*/ 10504 w 11204"/>
                <a:gd name="T21" fmla="*/ 0 h 10378"/>
                <a:gd name="T22" fmla="*/ 11204 w 11204"/>
                <a:gd name="T23" fmla="*/ 700 h 10378"/>
                <a:gd name="T24" fmla="*/ 11204 w 11204"/>
                <a:gd name="T25" fmla="*/ 8278 h 10378"/>
                <a:gd name="T26" fmla="*/ 10504 w 11204"/>
                <a:gd name="T27" fmla="*/ 8978 h 10378"/>
                <a:gd name="T28" fmla="*/ 7703 w 11204"/>
                <a:gd name="T29" fmla="*/ 8978 h 10378"/>
                <a:gd name="T30" fmla="*/ 810 w 11204"/>
                <a:gd name="T31" fmla="*/ 879 h 10378"/>
                <a:gd name="T32" fmla="*/ 810 w 11204"/>
                <a:gd name="T33" fmla="*/ 8107 h 10378"/>
                <a:gd name="T34" fmla="*/ 10411 w 11204"/>
                <a:gd name="T35" fmla="*/ 8107 h 10378"/>
                <a:gd name="T36" fmla="*/ 10411 w 11204"/>
                <a:gd name="T37" fmla="*/ 879 h 10378"/>
                <a:gd name="T38" fmla="*/ 810 w 11204"/>
                <a:gd name="T39" fmla="*/ 879 h 10378"/>
                <a:gd name="T40" fmla="*/ 7098 w 11204"/>
                <a:gd name="T41" fmla="*/ 1878 h 10378"/>
                <a:gd name="T42" fmla="*/ 8090 w 11204"/>
                <a:gd name="T43" fmla="*/ 2871 h 10378"/>
                <a:gd name="T44" fmla="*/ 8090 w 11204"/>
                <a:gd name="T45" fmla="*/ 3367 h 10378"/>
                <a:gd name="T46" fmla="*/ 7098 w 11204"/>
                <a:gd name="T47" fmla="*/ 4359 h 10378"/>
                <a:gd name="T48" fmla="*/ 6601 w 11204"/>
                <a:gd name="T49" fmla="*/ 4359 h 10378"/>
                <a:gd name="T50" fmla="*/ 5609 w 11204"/>
                <a:gd name="T51" fmla="*/ 3367 h 10378"/>
                <a:gd name="T52" fmla="*/ 5609 w 11204"/>
                <a:gd name="T53" fmla="*/ 2871 h 10378"/>
                <a:gd name="T54" fmla="*/ 6601 w 11204"/>
                <a:gd name="T55" fmla="*/ 1878 h 10378"/>
                <a:gd name="T56" fmla="*/ 7098 w 11204"/>
                <a:gd name="T57" fmla="*/ 1878 h 10378"/>
                <a:gd name="T58" fmla="*/ 3341 w 11204"/>
                <a:gd name="T59" fmla="*/ 4872 h 10378"/>
                <a:gd name="T60" fmla="*/ 4745 w 11204"/>
                <a:gd name="T61" fmla="*/ 4872 h 10378"/>
                <a:gd name="T62" fmla="*/ 5096 w 11204"/>
                <a:gd name="T63" fmla="*/ 5223 h 10378"/>
                <a:gd name="T64" fmla="*/ 5096 w 11204"/>
                <a:gd name="T65" fmla="*/ 6626 h 10378"/>
                <a:gd name="T66" fmla="*/ 4745 w 11204"/>
                <a:gd name="T67" fmla="*/ 6977 h 10378"/>
                <a:gd name="T68" fmla="*/ 3341 w 11204"/>
                <a:gd name="T69" fmla="*/ 6977 h 10378"/>
                <a:gd name="T70" fmla="*/ 2990 w 11204"/>
                <a:gd name="T71" fmla="*/ 6626 h 10378"/>
                <a:gd name="T72" fmla="*/ 2990 w 11204"/>
                <a:gd name="T73" fmla="*/ 5223 h 10378"/>
                <a:gd name="T74" fmla="*/ 3341 w 11204"/>
                <a:gd name="T75" fmla="*/ 4872 h 10378"/>
                <a:gd name="T76" fmla="*/ 6145 w 11204"/>
                <a:gd name="T77" fmla="*/ 4872 h 10378"/>
                <a:gd name="T78" fmla="*/ 7549 w 11204"/>
                <a:gd name="T79" fmla="*/ 4872 h 10378"/>
                <a:gd name="T80" fmla="*/ 7900 w 11204"/>
                <a:gd name="T81" fmla="*/ 5223 h 10378"/>
                <a:gd name="T82" fmla="*/ 7900 w 11204"/>
                <a:gd name="T83" fmla="*/ 6626 h 10378"/>
                <a:gd name="T84" fmla="*/ 7549 w 11204"/>
                <a:gd name="T85" fmla="*/ 6977 h 10378"/>
                <a:gd name="T86" fmla="*/ 6145 w 11204"/>
                <a:gd name="T87" fmla="*/ 6977 h 10378"/>
                <a:gd name="T88" fmla="*/ 5794 w 11204"/>
                <a:gd name="T89" fmla="*/ 6626 h 10378"/>
                <a:gd name="T90" fmla="*/ 5794 w 11204"/>
                <a:gd name="T91" fmla="*/ 5223 h 10378"/>
                <a:gd name="T92" fmla="*/ 6145 w 11204"/>
                <a:gd name="T93" fmla="*/ 4872 h 10378"/>
                <a:gd name="T94" fmla="*/ 3873 w 11204"/>
                <a:gd name="T95" fmla="*/ 2951 h 10378"/>
                <a:gd name="T96" fmla="*/ 4575 w 11204"/>
                <a:gd name="T97" fmla="*/ 2464 h 10378"/>
                <a:gd name="T98" fmla="*/ 4053 w 11204"/>
                <a:gd name="T99" fmla="*/ 1912 h 10378"/>
                <a:gd name="T100" fmla="*/ 3510 w 11204"/>
                <a:gd name="T101" fmla="*/ 2444 h 10378"/>
                <a:gd name="T102" fmla="*/ 3873 w 11204"/>
                <a:gd name="T103" fmla="*/ 2951 h 10378"/>
                <a:gd name="T104" fmla="*/ 4043 w 11204"/>
                <a:gd name="T105" fmla="*/ 3129 h 10378"/>
                <a:gd name="T106" fmla="*/ 2976 w 11204"/>
                <a:gd name="T107" fmla="*/ 3738 h 10378"/>
                <a:gd name="T108" fmla="*/ 2976 w 11204"/>
                <a:gd name="T109" fmla="*/ 3887 h 10378"/>
                <a:gd name="T110" fmla="*/ 3133 w 11204"/>
                <a:gd name="T111" fmla="*/ 4043 h 10378"/>
                <a:gd name="T112" fmla="*/ 4952 w 11204"/>
                <a:gd name="T113" fmla="*/ 4043 h 10378"/>
                <a:gd name="T114" fmla="*/ 5109 w 11204"/>
                <a:gd name="T115" fmla="*/ 3887 h 10378"/>
                <a:gd name="T116" fmla="*/ 5109 w 11204"/>
                <a:gd name="T117" fmla="*/ 3738 h 10378"/>
                <a:gd name="T118" fmla="*/ 4043 w 11204"/>
                <a:gd name="T119" fmla="*/ 3129 h 10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4" h="10378">
                  <a:moveTo>
                    <a:pt x="7703" y="8978"/>
                  </a:moveTo>
                  <a:lnTo>
                    <a:pt x="7703" y="9678"/>
                  </a:lnTo>
                  <a:cubicBezTo>
                    <a:pt x="7703" y="10064"/>
                    <a:pt x="7389" y="10378"/>
                    <a:pt x="7003" y="10378"/>
                  </a:cubicBezTo>
                  <a:lnTo>
                    <a:pt x="4201" y="10378"/>
                  </a:lnTo>
                  <a:cubicBezTo>
                    <a:pt x="3815" y="10378"/>
                    <a:pt x="3501" y="10064"/>
                    <a:pt x="3501" y="9678"/>
                  </a:cubicBezTo>
                  <a:lnTo>
                    <a:pt x="3501" y="8978"/>
                  </a:lnTo>
                  <a:lnTo>
                    <a:pt x="700" y="8978"/>
                  </a:lnTo>
                  <a:cubicBezTo>
                    <a:pt x="314" y="8978"/>
                    <a:pt x="0" y="8664"/>
                    <a:pt x="0" y="8278"/>
                  </a:cubicBezTo>
                  <a:lnTo>
                    <a:pt x="0" y="700"/>
                  </a:lnTo>
                  <a:cubicBezTo>
                    <a:pt x="0" y="314"/>
                    <a:pt x="314" y="0"/>
                    <a:pt x="700" y="0"/>
                  </a:cubicBezTo>
                  <a:lnTo>
                    <a:pt x="10504" y="0"/>
                  </a:lnTo>
                  <a:cubicBezTo>
                    <a:pt x="10890" y="0"/>
                    <a:pt x="11204" y="314"/>
                    <a:pt x="11204" y="700"/>
                  </a:cubicBezTo>
                  <a:lnTo>
                    <a:pt x="11204" y="8278"/>
                  </a:lnTo>
                  <a:cubicBezTo>
                    <a:pt x="11204" y="8664"/>
                    <a:pt x="10890" y="8978"/>
                    <a:pt x="10504" y="8978"/>
                  </a:cubicBezTo>
                  <a:lnTo>
                    <a:pt x="7703" y="8978"/>
                  </a:lnTo>
                  <a:close/>
                  <a:moveTo>
                    <a:pt x="810" y="879"/>
                  </a:moveTo>
                  <a:lnTo>
                    <a:pt x="810" y="8107"/>
                  </a:lnTo>
                  <a:lnTo>
                    <a:pt x="10411" y="8107"/>
                  </a:lnTo>
                  <a:lnTo>
                    <a:pt x="10411" y="879"/>
                  </a:lnTo>
                  <a:lnTo>
                    <a:pt x="810" y="879"/>
                  </a:lnTo>
                  <a:close/>
                  <a:moveTo>
                    <a:pt x="7098" y="1878"/>
                  </a:moveTo>
                  <a:lnTo>
                    <a:pt x="8090" y="2871"/>
                  </a:lnTo>
                  <a:cubicBezTo>
                    <a:pt x="8228" y="3008"/>
                    <a:pt x="8228" y="3229"/>
                    <a:pt x="8090" y="3367"/>
                  </a:cubicBezTo>
                  <a:lnTo>
                    <a:pt x="7098" y="4359"/>
                  </a:lnTo>
                  <a:cubicBezTo>
                    <a:pt x="6960" y="4497"/>
                    <a:pt x="6739" y="4497"/>
                    <a:pt x="6601" y="4359"/>
                  </a:cubicBezTo>
                  <a:lnTo>
                    <a:pt x="5609" y="3367"/>
                  </a:lnTo>
                  <a:cubicBezTo>
                    <a:pt x="5471" y="3229"/>
                    <a:pt x="5471" y="3008"/>
                    <a:pt x="5609" y="2871"/>
                  </a:cubicBezTo>
                  <a:lnTo>
                    <a:pt x="6601" y="1878"/>
                  </a:lnTo>
                  <a:cubicBezTo>
                    <a:pt x="6739" y="1741"/>
                    <a:pt x="6961" y="1741"/>
                    <a:pt x="7098" y="1878"/>
                  </a:cubicBezTo>
                  <a:close/>
                  <a:moveTo>
                    <a:pt x="3341" y="4872"/>
                  </a:moveTo>
                  <a:lnTo>
                    <a:pt x="4745" y="4872"/>
                  </a:lnTo>
                  <a:cubicBezTo>
                    <a:pt x="4939" y="4872"/>
                    <a:pt x="5096" y="5029"/>
                    <a:pt x="5096" y="5223"/>
                  </a:cubicBezTo>
                  <a:lnTo>
                    <a:pt x="5096" y="6626"/>
                  </a:lnTo>
                  <a:cubicBezTo>
                    <a:pt x="5096" y="6819"/>
                    <a:pt x="4939" y="6977"/>
                    <a:pt x="4745" y="6977"/>
                  </a:cubicBezTo>
                  <a:lnTo>
                    <a:pt x="3341" y="6977"/>
                  </a:lnTo>
                  <a:cubicBezTo>
                    <a:pt x="3148" y="6977"/>
                    <a:pt x="2990" y="6819"/>
                    <a:pt x="2990" y="6626"/>
                  </a:cubicBezTo>
                  <a:lnTo>
                    <a:pt x="2990" y="5223"/>
                  </a:lnTo>
                  <a:cubicBezTo>
                    <a:pt x="2990" y="5029"/>
                    <a:pt x="3148" y="4872"/>
                    <a:pt x="3341" y="4872"/>
                  </a:cubicBezTo>
                  <a:close/>
                  <a:moveTo>
                    <a:pt x="6145" y="4872"/>
                  </a:moveTo>
                  <a:lnTo>
                    <a:pt x="7549" y="4872"/>
                  </a:lnTo>
                  <a:cubicBezTo>
                    <a:pt x="7743" y="4872"/>
                    <a:pt x="7900" y="5029"/>
                    <a:pt x="7900" y="5223"/>
                  </a:cubicBezTo>
                  <a:lnTo>
                    <a:pt x="7900" y="6626"/>
                  </a:lnTo>
                  <a:cubicBezTo>
                    <a:pt x="7900" y="6819"/>
                    <a:pt x="7743" y="6977"/>
                    <a:pt x="7549" y="6977"/>
                  </a:cubicBezTo>
                  <a:lnTo>
                    <a:pt x="6145" y="6977"/>
                  </a:lnTo>
                  <a:cubicBezTo>
                    <a:pt x="5951" y="6977"/>
                    <a:pt x="5794" y="6819"/>
                    <a:pt x="5794" y="6626"/>
                  </a:cubicBezTo>
                  <a:lnTo>
                    <a:pt x="5794" y="5223"/>
                  </a:lnTo>
                  <a:cubicBezTo>
                    <a:pt x="5794" y="5029"/>
                    <a:pt x="5951" y="4872"/>
                    <a:pt x="6145" y="4872"/>
                  </a:cubicBezTo>
                  <a:close/>
                  <a:moveTo>
                    <a:pt x="3873" y="2951"/>
                  </a:moveTo>
                  <a:cubicBezTo>
                    <a:pt x="4233" y="3062"/>
                    <a:pt x="4563" y="2803"/>
                    <a:pt x="4575" y="2464"/>
                  </a:cubicBezTo>
                  <a:cubicBezTo>
                    <a:pt x="4586" y="2172"/>
                    <a:pt x="4345" y="1917"/>
                    <a:pt x="4053" y="1912"/>
                  </a:cubicBezTo>
                  <a:cubicBezTo>
                    <a:pt x="3754" y="1907"/>
                    <a:pt x="3510" y="2147"/>
                    <a:pt x="3510" y="2444"/>
                  </a:cubicBezTo>
                  <a:cubicBezTo>
                    <a:pt x="3510" y="2673"/>
                    <a:pt x="3654" y="2883"/>
                    <a:pt x="3873" y="2951"/>
                  </a:cubicBezTo>
                  <a:close/>
                  <a:moveTo>
                    <a:pt x="4043" y="3129"/>
                  </a:moveTo>
                  <a:cubicBezTo>
                    <a:pt x="3686" y="3129"/>
                    <a:pt x="2976" y="3333"/>
                    <a:pt x="2976" y="3738"/>
                  </a:cubicBezTo>
                  <a:lnTo>
                    <a:pt x="2976" y="3887"/>
                  </a:lnTo>
                  <a:cubicBezTo>
                    <a:pt x="2976" y="3973"/>
                    <a:pt x="3046" y="4043"/>
                    <a:pt x="3133" y="4043"/>
                  </a:cubicBezTo>
                  <a:lnTo>
                    <a:pt x="4952" y="4043"/>
                  </a:lnTo>
                  <a:cubicBezTo>
                    <a:pt x="5039" y="4043"/>
                    <a:pt x="5109" y="3973"/>
                    <a:pt x="5109" y="3887"/>
                  </a:cubicBezTo>
                  <a:lnTo>
                    <a:pt x="5109" y="3738"/>
                  </a:lnTo>
                  <a:cubicBezTo>
                    <a:pt x="5109" y="3333"/>
                    <a:pt x="4399" y="3129"/>
                    <a:pt x="4043" y="31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文本框 165"/>
            <p:cNvSpPr txBox="1"/>
            <p:nvPr/>
          </p:nvSpPr>
          <p:spPr>
            <a:xfrm>
              <a:off x="9498961" y="784406"/>
              <a:ext cx="1114502" cy="338554"/>
            </a:xfrm>
            <a:prstGeom prst="rect">
              <a:avLst/>
            </a:prstGeom>
            <a:noFill/>
          </p:spPr>
          <p:txBody>
            <a:bodyPr wrap="square">
              <a:spAutoFit/>
            </a:bodyPr>
            <a:lstStyle/>
            <a:p>
              <a:pPr algn="ctr"/>
              <a:r>
                <a:rPr lang="zh-CN" altLang="en-US" sz="1600" b="0" i="0" dirty="0">
                  <a:solidFill>
                    <a:schemeClr val="bg1"/>
                  </a:solidFill>
                  <a:effectLst/>
                  <a:latin typeface="思源黑体 CN Bold" panose="020B0800000000000000" pitchFamily="34" charset="-122"/>
                  <a:ea typeface="思源黑体 CN Bold" panose="020B0800000000000000" pitchFamily="34" charset="-122"/>
                </a:rPr>
                <a:t>应用中心</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sp>
        <p:nvSpPr>
          <p:cNvPr id="216" name="矩形 215"/>
          <p:cNvSpPr/>
          <p:nvPr/>
        </p:nvSpPr>
        <p:spPr>
          <a:xfrm>
            <a:off x="6874362" y="1190623"/>
            <a:ext cx="1016590"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934573" y="1577194"/>
            <a:ext cx="89616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建模画布</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18" name="矩形 217"/>
          <p:cNvSpPr/>
          <p:nvPr/>
        </p:nvSpPr>
        <p:spPr>
          <a:xfrm>
            <a:off x="5061134" y="1190623"/>
            <a:ext cx="1754570"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5490335" y="1577194"/>
            <a:ext cx="89616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组件库</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31" name="矩形 230"/>
          <p:cNvSpPr/>
          <p:nvPr/>
        </p:nvSpPr>
        <p:spPr>
          <a:xfrm>
            <a:off x="3920221" y="1190623"/>
            <a:ext cx="1082255"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4013264" y="1577194"/>
            <a:ext cx="89616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数据集</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41" name="矩形 240"/>
          <p:cNvSpPr/>
          <p:nvPr/>
        </p:nvSpPr>
        <p:spPr>
          <a:xfrm>
            <a:off x="1975244" y="1190623"/>
            <a:ext cx="1886319"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a:off x="2470319" y="1577194"/>
            <a:ext cx="89616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建模操作</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54" name="矩形 253"/>
          <p:cNvSpPr/>
          <p:nvPr/>
        </p:nvSpPr>
        <p:spPr>
          <a:xfrm>
            <a:off x="1022547" y="1189940"/>
            <a:ext cx="894039"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1075499" y="1576511"/>
            <a:ext cx="788135"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建模流程</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72" name="矩形 271"/>
          <p:cNvSpPr/>
          <p:nvPr/>
        </p:nvSpPr>
        <p:spPr>
          <a:xfrm>
            <a:off x="69850" y="1189940"/>
            <a:ext cx="894039" cy="5089564"/>
          </a:xfrm>
          <a:prstGeom prst="rect">
            <a:avLst/>
          </a:prstGeom>
          <a:gradFill flip="none" rotWithShape="1">
            <a:gsLst>
              <a:gs pos="0">
                <a:srgbClr val="0483EC">
                  <a:alpha val="20000"/>
                </a:srgbClr>
              </a:gs>
              <a:gs pos="100000">
                <a:srgbClr val="0483EC">
                  <a:alpha val="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9" name="组合 298"/>
          <p:cNvGrpSpPr/>
          <p:nvPr/>
        </p:nvGrpSpPr>
        <p:grpSpPr>
          <a:xfrm>
            <a:off x="138832" y="1958292"/>
            <a:ext cx="11847856" cy="4319587"/>
            <a:chOff x="138832" y="1853517"/>
            <a:chExt cx="11847856" cy="4319587"/>
          </a:xfrm>
        </p:grpSpPr>
        <p:sp>
          <p:nvSpPr>
            <p:cNvPr id="124" name="矩形: 圆角 123"/>
            <p:cNvSpPr/>
            <p:nvPr/>
          </p:nvSpPr>
          <p:spPr>
            <a:xfrm>
              <a:off x="8035284" y="18535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1D</a:t>
              </a: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箱线图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5" name="矩形: 圆角 124"/>
            <p:cNvSpPr/>
            <p:nvPr/>
          </p:nvSpPr>
          <p:spPr>
            <a:xfrm>
              <a:off x="8035284" y="22937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2D</a:t>
              </a: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散点图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6" name="矩形: 圆角 125"/>
            <p:cNvSpPr/>
            <p:nvPr/>
          </p:nvSpPr>
          <p:spPr>
            <a:xfrm>
              <a:off x="8035284" y="27340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3D</a:t>
              </a: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散点图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7" name="矩形: 圆角 126"/>
            <p:cNvSpPr/>
            <p:nvPr/>
          </p:nvSpPr>
          <p:spPr>
            <a:xfrm>
              <a:off x="8035284" y="31742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相关图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8" name="矩形: 圆角 127"/>
            <p:cNvSpPr/>
            <p:nvPr/>
          </p:nvSpPr>
          <p:spPr>
            <a:xfrm>
              <a:off x="8035284" y="361455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平行图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9" name="矩形: 圆角 128"/>
            <p:cNvSpPr/>
            <p:nvPr/>
          </p:nvSpPr>
          <p:spPr>
            <a:xfrm>
              <a:off x="8035284" y="40548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柱状图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30" name="矩形: 圆角 129"/>
            <p:cNvSpPr/>
            <p:nvPr/>
          </p:nvSpPr>
          <p:spPr>
            <a:xfrm>
              <a:off x="8035284" y="44950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参数对比</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31" name="矩形: 圆角 130"/>
            <p:cNvSpPr/>
            <p:nvPr/>
          </p:nvSpPr>
          <p:spPr>
            <a:xfrm>
              <a:off x="8035284" y="49353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热力图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0" name="矩形: 圆角 49"/>
            <p:cNvSpPr/>
            <p:nvPr/>
          </p:nvSpPr>
          <p:spPr>
            <a:xfrm>
              <a:off x="9905087" y="1853517"/>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调用情况统计</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1" name="矩形: 圆角 50"/>
            <p:cNvSpPr/>
            <p:nvPr/>
          </p:nvSpPr>
          <p:spPr>
            <a:xfrm>
              <a:off x="9905087" y="2635520"/>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调用耗时统计</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2" name="矩形: 圆角 51"/>
            <p:cNvSpPr/>
            <p:nvPr/>
          </p:nvSpPr>
          <p:spPr>
            <a:xfrm>
              <a:off x="9905087" y="3417523"/>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调用系统列表</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3" name="矩形: 圆角 52"/>
            <p:cNvSpPr/>
            <p:nvPr/>
          </p:nvSpPr>
          <p:spPr>
            <a:xfrm>
              <a:off x="9905087" y="4199526"/>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运行情况查询</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4" name="矩形: 圆角 53"/>
            <p:cNvSpPr/>
            <p:nvPr/>
          </p:nvSpPr>
          <p:spPr>
            <a:xfrm>
              <a:off x="9905087" y="4981529"/>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运行日志查看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5" name="矩形: 圆角 54"/>
            <p:cNvSpPr/>
            <p:nvPr/>
          </p:nvSpPr>
          <p:spPr>
            <a:xfrm>
              <a:off x="9905087" y="5763530"/>
              <a:ext cx="91514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模型漂移监测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8" name="矩形: 圆角 57"/>
            <p:cNvSpPr/>
            <p:nvPr/>
          </p:nvSpPr>
          <p:spPr>
            <a:xfrm>
              <a:off x="9110616" y="1853517"/>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应用查询</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9" name="矩形: 圆角 58"/>
            <p:cNvSpPr/>
            <p:nvPr/>
          </p:nvSpPr>
          <p:spPr>
            <a:xfrm>
              <a:off x="9110616" y="2635520"/>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查看流程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60" name="矩形: 圆角 59"/>
            <p:cNvSpPr/>
            <p:nvPr/>
          </p:nvSpPr>
          <p:spPr>
            <a:xfrm>
              <a:off x="9110616" y="3417523"/>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定时调度</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61" name="矩形: 圆角 60"/>
            <p:cNvSpPr/>
            <p:nvPr/>
          </p:nvSpPr>
          <p:spPr>
            <a:xfrm>
              <a:off x="9110616" y="4199526"/>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调用指南</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62" name="矩形: 圆角 61"/>
            <p:cNvSpPr/>
            <p:nvPr/>
          </p:nvSpPr>
          <p:spPr>
            <a:xfrm>
              <a:off x="9110616" y="4981529"/>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应用启停</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63" name="矩形: 圆角 62"/>
            <p:cNvSpPr/>
            <p:nvPr/>
          </p:nvSpPr>
          <p:spPr>
            <a:xfrm>
              <a:off x="9110616" y="5763530"/>
              <a:ext cx="684190" cy="409574"/>
            </a:xfrm>
            <a:prstGeom prst="roundRect">
              <a:avLst/>
            </a:prstGeom>
            <a:solidFill>
              <a:srgbClr val="7489E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应用删除</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9" name="矩形: 圆角 38"/>
            <p:cNvSpPr/>
            <p:nvPr/>
          </p:nvSpPr>
          <p:spPr>
            <a:xfrm>
              <a:off x="11071548" y="1853517"/>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用户管理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0" name="矩形: 圆角 39"/>
            <p:cNvSpPr/>
            <p:nvPr/>
          </p:nvSpPr>
          <p:spPr>
            <a:xfrm>
              <a:off x="11071548" y="2635520"/>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角色管理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1" name="矩形: 圆角 40"/>
            <p:cNvSpPr/>
            <p:nvPr/>
          </p:nvSpPr>
          <p:spPr>
            <a:xfrm>
              <a:off x="11071548" y="3417523"/>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菜单管理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2" name="矩形: 圆角 41"/>
            <p:cNvSpPr/>
            <p:nvPr/>
          </p:nvSpPr>
          <p:spPr>
            <a:xfrm>
              <a:off x="11071548" y="4199526"/>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参数管理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3" name="矩形: 圆角 42"/>
            <p:cNvSpPr/>
            <p:nvPr/>
          </p:nvSpPr>
          <p:spPr>
            <a:xfrm>
              <a:off x="11071548" y="4981529"/>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日志管理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4" name="矩形: 圆角 43"/>
            <p:cNvSpPr/>
            <p:nvPr/>
          </p:nvSpPr>
          <p:spPr>
            <a:xfrm>
              <a:off x="11071548" y="5763530"/>
              <a:ext cx="915140" cy="409574"/>
            </a:xfrm>
            <a:prstGeom prst="roundRect">
              <a:avLst/>
            </a:prstGeom>
            <a:solidFill>
              <a:srgbClr val="1DD3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字典管理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2" name="矩形: 圆角 111"/>
            <p:cNvSpPr/>
            <p:nvPr/>
          </p:nvSpPr>
          <p:spPr>
            <a:xfrm>
              <a:off x="6960036" y="18535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组件端口匹配</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3" name="矩形: 圆角 112"/>
            <p:cNvSpPr/>
            <p:nvPr/>
          </p:nvSpPr>
          <p:spPr>
            <a:xfrm>
              <a:off x="6960036" y="22937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开启缓存</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4" name="矩形: 圆角 113"/>
            <p:cNvSpPr/>
            <p:nvPr/>
          </p:nvSpPr>
          <p:spPr>
            <a:xfrm>
              <a:off x="6960036" y="27340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关闭缓存</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5" name="矩形: 圆角 114"/>
            <p:cNvSpPr/>
            <p:nvPr/>
          </p:nvSpPr>
          <p:spPr>
            <a:xfrm>
              <a:off x="6960036" y="31742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执行至该节点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6" name="矩形: 圆角 115"/>
            <p:cNvSpPr/>
            <p:nvPr/>
          </p:nvSpPr>
          <p:spPr>
            <a:xfrm>
              <a:off x="6960036" y="361455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重置选中节点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7" name="矩形: 圆角 116"/>
            <p:cNvSpPr/>
            <p:nvPr/>
          </p:nvSpPr>
          <p:spPr>
            <a:xfrm>
              <a:off x="6960036" y="40548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组件重命名</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8" name="矩形: 圆角 117"/>
            <p:cNvSpPr/>
            <p:nvPr/>
          </p:nvSpPr>
          <p:spPr>
            <a:xfrm>
              <a:off x="6960036" y="44950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组件删除</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9" name="矩形: 圆角 118"/>
            <p:cNvSpPr/>
            <p:nvPr/>
          </p:nvSpPr>
          <p:spPr>
            <a:xfrm>
              <a:off x="6960036" y="49353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组件复制</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0" name="矩形: 圆角 119"/>
            <p:cNvSpPr/>
            <p:nvPr/>
          </p:nvSpPr>
          <p:spPr>
            <a:xfrm>
              <a:off x="6960036" y="53755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组件输出数据查看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1" name="矩形: 圆角 120"/>
            <p:cNvSpPr/>
            <p:nvPr/>
          </p:nvSpPr>
          <p:spPr>
            <a:xfrm>
              <a:off x="6960036" y="5815854"/>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画布缩放</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99" name="矩形: 圆角 98"/>
            <p:cNvSpPr/>
            <p:nvPr/>
          </p:nvSpPr>
          <p:spPr>
            <a:xfrm>
              <a:off x="5152897" y="1853517"/>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数据管理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0" name="矩形: 圆角 99"/>
            <p:cNvSpPr/>
            <p:nvPr/>
          </p:nvSpPr>
          <p:spPr>
            <a:xfrm>
              <a:off x="5978124" y="1853517"/>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数据操作</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1" name="矩形: 圆角 100"/>
            <p:cNvSpPr/>
            <p:nvPr/>
          </p:nvSpPr>
          <p:spPr>
            <a:xfrm>
              <a:off x="5152897" y="263552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特征工程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2" name="矩形: 圆角 101"/>
            <p:cNvSpPr/>
            <p:nvPr/>
          </p:nvSpPr>
          <p:spPr>
            <a:xfrm>
              <a:off x="5978124" y="263552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统计分析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3" name="矩形: 圆角 102"/>
            <p:cNvSpPr/>
            <p:nvPr/>
          </p:nvSpPr>
          <p:spPr>
            <a:xfrm>
              <a:off x="5152897" y="3417523"/>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机器学习</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4" name="矩形: 圆角 103"/>
            <p:cNvSpPr/>
            <p:nvPr/>
          </p:nvSpPr>
          <p:spPr>
            <a:xfrm>
              <a:off x="5978124" y="3417523"/>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深度学习</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5" name="矩形: 圆角 104"/>
            <p:cNvSpPr/>
            <p:nvPr/>
          </p:nvSpPr>
          <p:spPr>
            <a:xfrm>
              <a:off x="5152897" y="4199526"/>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模型管理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6" name="矩形: 圆角 105"/>
            <p:cNvSpPr/>
            <p:nvPr/>
          </p:nvSpPr>
          <p:spPr>
            <a:xfrm>
              <a:off x="5978124" y="4199526"/>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流程控制</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7" name="矩形: 圆角 106"/>
            <p:cNvSpPr/>
            <p:nvPr/>
          </p:nvSpPr>
          <p:spPr>
            <a:xfrm>
              <a:off x="5152897" y="4981529"/>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机理建模</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8" name="矩形: 圆角 107"/>
            <p:cNvSpPr/>
            <p:nvPr/>
          </p:nvSpPr>
          <p:spPr>
            <a:xfrm>
              <a:off x="5978124" y="4981529"/>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仿真建模</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9" name="矩形: 圆角 108"/>
            <p:cNvSpPr/>
            <p:nvPr/>
          </p:nvSpPr>
          <p:spPr>
            <a:xfrm>
              <a:off x="5152897" y="576353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智能预警</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10" name="矩形: 圆角 109"/>
            <p:cNvSpPr/>
            <p:nvPr/>
          </p:nvSpPr>
          <p:spPr>
            <a:xfrm>
              <a:off x="5978124" y="576353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900" dirty="0">
                  <a:solidFill>
                    <a:schemeClr val="bg1"/>
                  </a:solidFill>
                  <a:latin typeface="思源黑体 CN Regular" panose="020B0500000000000000" pitchFamily="34" charset="-122"/>
                  <a:ea typeface="思源黑体 CN Regular" panose="020B0500000000000000" pitchFamily="34" charset="-122"/>
                </a:rPr>
                <a:t>自定义组件</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2" name="矩形: 圆角 81"/>
            <p:cNvSpPr/>
            <p:nvPr/>
          </p:nvSpPr>
          <p:spPr>
            <a:xfrm>
              <a:off x="3976940" y="185351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支持数据源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3" name="矩形: 圆角 82"/>
            <p:cNvSpPr/>
            <p:nvPr/>
          </p:nvSpPr>
          <p:spPr>
            <a:xfrm>
              <a:off x="3976940" y="229377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新增数据源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4" name="矩形: 圆角 83"/>
            <p:cNvSpPr/>
            <p:nvPr/>
          </p:nvSpPr>
          <p:spPr>
            <a:xfrm>
              <a:off x="3976940" y="273403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复制并创建</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5" name="矩形: 圆角 84"/>
            <p:cNvSpPr/>
            <p:nvPr/>
          </p:nvSpPr>
          <p:spPr>
            <a:xfrm>
              <a:off x="3976940" y="317429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测试连接</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6" name="矩形: 圆角 85"/>
            <p:cNvSpPr/>
            <p:nvPr/>
          </p:nvSpPr>
          <p:spPr>
            <a:xfrm>
              <a:off x="3976940" y="361455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删除数据源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7" name="矩形: 圆角 86"/>
            <p:cNvSpPr/>
            <p:nvPr/>
          </p:nvSpPr>
          <p:spPr>
            <a:xfrm>
              <a:off x="3976940" y="405481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900" dirty="0">
                  <a:solidFill>
                    <a:schemeClr val="bg1"/>
                  </a:solidFill>
                  <a:latin typeface="思源黑体 CN Regular" panose="020B0500000000000000" pitchFamily="34" charset="-122"/>
                  <a:ea typeface="思源黑体 CN Regular" panose="020B0500000000000000" pitchFamily="34" charset="-122"/>
                </a:rPr>
                <a:t>上传文件</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8" name="矩形: 圆角 87"/>
            <p:cNvSpPr/>
            <p:nvPr/>
          </p:nvSpPr>
          <p:spPr>
            <a:xfrm>
              <a:off x="3976940" y="449507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查看数据集内容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9" name="矩形: 圆角 88"/>
            <p:cNvSpPr/>
            <p:nvPr/>
          </p:nvSpPr>
          <p:spPr>
            <a:xfrm>
              <a:off x="3976940" y="4935337"/>
              <a:ext cx="968817"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删除数据集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nvGrpSpPr>
            <p:cNvPr id="285" name="组合 284"/>
            <p:cNvGrpSpPr/>
            <p:nvPr/>
          </p:nvGrpSpPr>
          <p:grpSpPr>
            <a:xfrm>
              <a:off x="2043144" y="1853517"/>
              <a:ext cx="1750519" cy="3827006"/>
              <a:chOff x="1873542" y="1853517"/>
              <a:chExt cx="1750519" cy="3827006"/>
            </a:xfrm>
          </p:grpSpPr>
          <p:sp>
            <p:nvSpPr>
              <p:cNvPr id="20" name="矩形: 圆角 19"/>
              <p:cNvSpPr/>
              <p:nvPr/>
            </p:nvSpPr>
            <p:spPr>
              <a:xfrm>
                <a:off x="1873542" y="18535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配置节点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7" name="矩形: 圆角 26"/>
              <p:cNvSpPr/>
              <p:nvPr/>
            </p:nvSpPr>
            <p:spPr>
              <a:xfrm>
                <a:off x="2778818" y="31742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发布为应用</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8" name="矩形: 圆角 27"/>
              <p:cNvSpPr/>
              <p:nvPr/>
            </p:nvSpPr>
            <p:spPr>
              <a:xfrm>
                <a:off x="1873542" y="361455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查看日志</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1" name="矩形: 圆角 20"/>
              <p:cNvSpPr/>
              <p:nvPr/>
            </p:nvSpPr>
            <p:spPr>
              <a:xfrm>
                <a:off x="2778819" y="18535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执行至该节点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2" name="矩形: 圆角 21"/>
              <p:cNvSpPr/>
              <p:nvPr/>
            </p:nvSpPr>
            <p:spPr>
              <a:xfrm>
                <a:off x="1873542" y="22937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从缓存节点执行</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3" name="矩形: 圆角 22"/>
              <p:cNvSpPr/>
              <p:nvPr/>
            </p:nvSpPr>
            <p:spPr>
              <a:xfrm>
                <a:off x="2778819" y="22937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执行所有节点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4" name="矩形: 圆角 23"/>
              <p:cNvSpPr/>
              <p:nvPr/>
            </p:nvSpPr>
            <p:spPr>
              <a:xfrm>
                <a:off x="1873542" y="27340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取消至该节点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5" name="矩形: 圆角 24"/>
              <p:cNvSpPr/>
              <p:nvPr/>
            </p:nvSpPr>
            <p:spPr>
              <a:xfrm>
                <a:off x="2778819" y="27340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取消所有节点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6" name="矩形: 圆角 25"/>
              <p:cNvSpPr/>
              <p:nvPr/>
            </p:nvSpPr>
            <p:spPr>
              <a:xfrm>
                <a:off x="1873542" y="31742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重置选中节点</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9" name="矩形: 圆角 28"/>
              <p:cNvSpPr/>
              <p:nvPr/>
            </p:nvSpPr>
            <p:spPr>
              <a:xfrm>
                <a:off x="2778819" y="361455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撤销</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0" name="矩形: 圆角 29"/>
              <p:cNvSpPr/>
              <p:nvPr/>
            </p:nvSpPr>
            <p:spPr>
              <a:xfrm>
                <a:off x="1873542" y="40548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重做</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1" name="矩形: 圆角 30"/>
              <p:cNvSpPr/>
              <p:nvPr/>
            </p:nvSpPr>
            <p:spPr>
              <a:xfrm>
                <a:off x="2778819" y="405481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刷新</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2" name="矩形: 圆角 31"/>
              <p:cNvSpPr/>
              <p:nvPr/>
            </p:nvSpPr>
            <p:spPr>
              <a:xfrm>
                <a:off x="1873542" y="44950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清空画布</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3" name="矩形: 圆角 32"/>
              <p:cNvSpPr/>
              <p:nvPr/>
            </p:nvSpPr>
            <p:spPr>
              <a:xfrm>
                <a:off x="2778819" y="449507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保存</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4" name="矩形: 圆角 33"/>
              <p:cNvSpPr/>
              <p:nvPr/>
            </p:nvSpPr>
            <p:spPr>
              <a:xfrm>
                <a:off x="1873542" y="49353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水平对齐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5" name="矩形: 圆角 34"/>
              <p:cNvSpPr/>
              <p:nvPr/>
            </p:nvSpPr>
            <p:spPr>
              <a:xfrm>
                <a:off x="2778819" y="493533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垂直对齐</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6" name="矩形: 圆角 35"/>
              <p:cNvSpPr/>
              <p:nvPr/>
            </p:nvSpPr>
            <p:spPr>
              <a:xfrm>
                <a:off x="1873542" y="5375597"/>
                <a:ext cx="845242" cy="304926"/>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布局优化</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
          <p:nvSpPr>
            <p:cNvPr id="13" name="矩形: 圆角 12"/>
            <p:cNvSpPr/>
            <p:nvPr/>
          </p:nvSpPr>
          <p:spPr>
            <a:xfrm>
              <a:off x="1091529" y="1853517"/>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新建流程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4" name="矩形: 圆角 13"/>
            <p:cNvSpPr/>
            <p:nvPr/>
          </p:nvSpPr>
          <p:spPr>
            <a:xfrm>
              <a:off x="1091529" y="263552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复制并创建</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矩形: 圆角 14"/>
            <p:cNvSpPr/>
            <p:nvPr/>
          </p:nvSpPr>
          <p:spPr>
            <a:xfrm>
              <a:off x="1091529" y="3417523"/>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编辑流程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6" name="矩形: 圆角 15"/>
            <p:cNvSpPr/>
            <p:nvPr/>
          </p:nvSpPr>
          <p:spPr>
            <a:xfrm>
              <a:off x="1091529" y="4199526"/>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删除流程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7" name="矩形: 圆角 16"/>
            <p:cNvSpPr/>
            <p:nvPr/>
          </p:nvSpPr>
          <p:spPr>
            <a:xfrm>
              <a:off x="1091529" y="4981529"/>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导入流程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8" name="矩形: 圆角 17"/>
            <p:cNvSpPr/>
            <p:nvPr/>
          </p:nvSpPr>
          <p:spPr>
            <a:xfrm>
              <a:off x="1091529" y="576353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导出流程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6" name="矩形: 圆角 5"/>
            <p:cNvSpPr/>
            <p:nvPr/>
          </p:nvSpPr>
          <p:spPr>
            <a:xfrm>
              <a:off x="138832" y="1853517"/>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新建工程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矩形: 圆角 6"/>
            <p:cNvSpPr/>
            <p:nvPr/>
          </p:nvSpPr>
          <p:spPr>
            <a:xfrm>
              <a:off x="138832" y="2635520"/>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打开工程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138832" y="3417523"/>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成员管理</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9" name="矩形: 圆角 8"/>
            <p:cNvSpPr/>
            <p:nvPr/>
          </p:nvSpPr>
          <p:spPr>
            <a:xfrm>
              <a:off x="138832" y="4199526"/>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编辑工程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0" name="矩形: 圆角 9"/>
            <p:cNvSpPr/>
            <p:nvPr/>
          </p:nvSpPr>
          <p:spPr>
            <a:xfrm>
              <a:off x="138832" y="4981529"/>
              <a:ext cx="756074" cy="409574"/>
            </a:xfrm>
            <a:prstGeom prst="roundRect">
              <a:avLst/>
            </a:prstGeom>
            <a:solidFill>
              <a:srgbClr val="0483D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删除工程</a:t>
              </a:r>
              <a:endParaRPr kumimoji="0" lang="zh-CN" altLang="en-US" sz="9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
        <p:nvSpPr>
          <p:cNvPr id="279" name="矩形 278"/>
          <p:cNvSpPr/>
          <p:nvPr/>
        </p:nvSpPr>
        <p:spPr>
          <a:xfrm>
            <a:off x="122802" y="1576511"/>
            <a:ext cx="788135"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rPr>
              <a:t>建模工程</a:t>
            </a:r>
            <a:endParaRPr kumimoji="0" lang="zh-CN" altLang="en-US" sz="1200" b="0" i="0" u="none" strike="noStrike" kern="1200" cap="none" spc="0" normalizeH="0" noProof="0" dirty="0">
              <a:ln>
                <a:noFill/>
              </a:ln>
              <a:solidFill>
                <a:srgbClr val="00B0F0"/>
              </a:solidFill>
              <a:effectLst/>
              <a:uLnTx/>
              <a:uFillTx/>
              <a:latin typeface="思源黑体 CN Bold" panose="020B0800000000000000" pitchFamily="34" charset="-122"/>
              <a:ea typeface="思源黑体 CN Bold" panose="020B0800000000000000" pitchFamily="34" charset="-122"/>
            </a:endParaRPr>
          </a:p>
        </p:txBody>
      </p:sp>
      <p:sp>
        <p:nvSpPr>
          <p:cNvPr id="289" name="big-cogwheel_20644"/>
          <p:cNvSpPr/>
          <p:nvPr/>
        </p:nvSpPr>
        <p:spPr>
          <a:xfrm>
            <a:off x="349813" y="1253983"/>
            <a:ext cx="334112" cy="333567"/>
          </a:xfrm>
          <a:custGeom>
            <a:avLst/>
            <a:gdLst>
              <a:gd name="connsiteX0" fmla="*/ 303079 w 606157"/>
              <a:gd name="connsiteY0" fmla="*/ 237100 h 605169"/>
              <a:gd name="connsiteX1" fmla="*/ 368635 w 606157"/>
              <a:gd name="connsiteY1" fmla="*/ 302550 h 605169"/>
              <a:gd name="connsiteX2" fmla="*/ 303079 w 606157"/>
              <a:gd name="connsiteY2" fmla="*/ 368000 h 605169"/>
              <a:gd name="connsiteX3" fmla="*/ 237523 w 606157"/>
              <a:gd name="connsiteY3" fmla="*/ 302550 h 605169"/>
              <a:gd name="connsiteX4" fmla="*/ 303079 w 606157"/>
              <a:gd name="connsiteY4" fmla="*/ 237100 h 605169"/>
              <a:gd name="connsiteX5" fmla="*/ 303147 w 606157"/>
              <a:gd name="connsiteY5" fmla="*/ 215339 h 605169"/>
              <a:gd name="connsiteX6" fmla="*/ 215690 w 606157"/>
              <a:gd name="connsiteY6" fmla="*/ 302653 h 605169"/>
              <a:gd name="connsiteX7" fmla="*/ 303147 w 606157"/>
              <a:gd name="connsiteY7" fmla="*/ 389830 h 605169"/>
              <a:gd name="connsiteX8" fmla="*/ 390467 w 606157"/>
              <a:gd name="connsiteY8" fmla="*/ 302653 h 605169"/>
              <a:gd name="connsiteX9" fmla="*/ 303147 w 606157"/>
              <a:gd name="connsiteY9" fmla="*/ 215339 h 605169"/>
              <a:gd name="connsiteX10" fmla="*/ 240266 w 606157"/>
              <a:gd name="connsiteY10" fmla="*/ 0 h 605169"/>
              <a:gd name="connsiteX11" fmla="*/ 365891 w 606157"/>
              <a:gd name="connsiteY11" fmla="*/ 0 h 605169"/>
              <a:gd name="connsiteX12" fmla="*/ 365891 w 606157"/>
              <a:gd name="connsiteY12" fmla="*/ 59763 h 605169"/>
              <a:gd name="connsiteX13" fmla="*/ 430694 w 606157"/>
              <a:gd name="connsiteY13" fmla="*/ 86629 h 605169"/>
              <a:gd name="connsiteX14" fmla="*/ 472981 w 606157"/>
              <a:gd name="connsiteY14" fmla="*/ 44274 h 605169"/>
              <a:gd name="connsiteX15" fmla="*/ 561811 w 606157"/>
              <a:gd name="connsiteY15" fmla="*/ 132959 h 605169"/>
              <a:gd name="connsiteX16" fmla="*/ 519524 w 606157"/>
              <a:gd name="connsiteY16" fmla="*/ 175314 h 605169"/>
              <a:gd name="connsiteX17" fmla="*/ 546296 w 606157"/>
              <a:gd name="connsiteY17" fmla="*/ 239874 h 605169"/>
              <a:gd name="connsiteX18" fmla="*/ 606157 w 606157"/>
              <a:gd name="connsiteY18" fmla="*/ 239874 h 605169"/>
              <a:gd name="connsiteX19" fmla="*/ 606157 w 606157"/>
              <a:gd name="connsiteY19" fmla="*/ 365295 h 605169"/>
              <a:gd name="connsiteX20" fmla="*/ 546296 w 606157"/>
              <a:gd name="connsiteY20" fmla="*/ 365295 h 605169"/>
              <a:gd name="connsiteX21" fmla="*/ 519524 w 606157"/>
              <a:gd name="connsiteY21" fmla="*/ 429992 h 605169"/>
              <a:gd name="connsiteX22" fmla="*/ 561811 w 606157"/>
              <a:gd name="connsiteY22" fmla="*/ 472210 h 605169"/>
              <a:gd name="connsiteX23" fmla="*/ 472981 w 606157"/>
              <a:gd name="connsiteY23" fmla="*/ 560895 h 605169"/>
              <a:gd name="connsiteX24" fmla="*/ 430694 w 606157"/>
              <a:gd name="connsiteY24" fmla="*/ 518677 h 605169"/>
              <a:gd name="connsiteX25" fmla="*/ 365891 w 606157"/>
              <a:gd name="connsiteY25" fmla="*/ 545543 h 605169"/>
              <a:gd name="connsiteX26" fmla="*/ 365891 w 606157"/>
              <a:gd name="connsiteY26" fmla="*/ 605169 h 605169"/>
              <a:gd name="connsiteX27" fmla="*/ 240266 w 606157"/>
              <a:gd name="connsiteY27" fmla="*/ 605169 h 605169"/>
              <a:gd name="connsiteX28" fmla="*/ 240266 w 606157"/>
              <a:gd name="connsiteY28" fmla="*/ 545543 h 605169"/>
              <a:gd name="connsiteX29" fmla="*/ 175600 w 606157"/>
              <a:gd name="connsiteY29" fmla="*/ 518677 h 605169"/>
              <a:gd name="connsiteX30" fmla="*/ 133176 w 606157"/>
              <a:gd name="connsiteY30" fmla="*/ 560895 h 605169"/>
              <a:gd name="connsiteX31" fmla="*/ 44346 w 606157"/>
              <a:gd name="connsiteY31" fmla="*/ 472210 h 605169"/>
              <a:gd name="connsiteX32" fmla="*/ 86770 w 606157"/>
              <a:gd name="connsiteY32" fmla="*/ 429992 h 605169"/>
              <a:gd name="connsiteX33" fmla="*/ 59861 w 606157"/>
              <a:gd name="connsiteY33" fmla="*/ 365295 h 605169"/>
              <a:gd name="connsiteX34" fmla="*/ 0 w 606157"/>
              <a:gd name="connsiteY34" fmla="*/ 365295 h 605169"/>
              <a:gd name="connsiteX35" fmla="*/ 0 w 606157"/>
              <a:gd name="connsiteY35" fmla="*/ 239874 h 605169"/>
              <a:gd name="connsiteX36" fmla="*/ 59861 w 606157"/>
              <a:gd name="connsiteY36" fmla="*/ 239874 h 605169"/>
              <a:gd name="connsiteX37" fmla="*/ 86770 w 606157"/>
              <a:gd name="connsiteY37" fmla="*/ 175314 h 605169"/>
              <a:gd name="connsiteX38" fmla="*/ 44346 w 606157"/>
              <a:gd name="connsiteY38" fmla="*/ 132959 h 605169"/>
              <a:gd name="connsiteX39" fmla="*/ 133176 w 606157"/>
              <a:gd name="connsiteY39" fmla="*/ 44274 h 605169"/>
              <a:gd name="connsiteX40" fmla="*/ 175600 w 606157"/>
              <a:gd name="connsiteY40" fmla="*/ 86629 h 605169"/>
              <a:gd name="connsiteX41" fmla="*/ 240266 w 606157"/>
              <a:gd name="connsiteY41" fmla="*/ 59763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157" h="605169">
                <a:moveTo>
                  <a:pt x="303079" y="237100"/>
                </a:moveTo>
                <a:cubicBezTo>
                  <a:pt x="339285" y="237100"/>
                  <a:pt x="368635" y="266403"/>
                  <a:pt x="368635" y="302550"/>
                </a:cubicBezTo>
                <a:cubicBezTo>
                  <a:pt x="368635" y="338697"/>
                  <a:pt x="339285" y="368000"/>
                  <a:pt x="303079" y="368000"/>
                </a:cubicBezTo>
                <a:cubicBezTo>
                  <a:pt x="266873" y="368000"/>
                  <a:pt x="237523" y="338697"/>
                  <a:pt x="237523" y="302550"/>
                </a:cubicBezTo>
                <a:cubicBezTo>
                  <a:pt x="237523" y="266403"/>
                  <a:pt x="266873" y="237100"/>
                  <a:pt x="303079" y="237100"/>
                </a:cubicBezTo>
                <a:close/>
                <a:moveTo>
                  <a:pt x="303147" y="215339"/>
                </a:moveTo>
                <a:cubicBezTo>
                  <a:pt x="254957" y="215339"/>
                  <a:pt x="215690" y="254541"/>
                  <a:pt x="215690" y="302653"/>
                </a:cubicBezTo>
                <a:cubicBezTo>
                  <a:pt x="215690" y="350765"/>
                  <a:pt x="254957" y="389830"/>
                  <a:pt x="303147" y="389830"/>
                </a:cubicBezTo>
                <a:cubicBezTo>
                  <a:pt x="351338" y="389830"/>
                  <a:pt x="390467" y="350765"/>
                  <a:pt x="390467" y="302653"/>
                </a:cubicBezTo>
                <a:cubicBezTo>
                  <a:pt x="390467" y="254541"/>
                  <a:pt x="351338" y="215339"/>
                  <a:pt x="303147" y="215339"/>
                </a:cubicBezTo>
                <a:close/>
                <a:moveTo>
                  <a:pt x="240266" y="0"/>
                </a:moveTo>
                <a:lnTo>
                  <a:pt x="365891" y="0"/>
                </a:lnTo>
                <a:lnTo>
                  <a:pt x="365891" y="59763"/>
                </a:lnTo>
                <a:cubicBezTo>
                  <a:pt x="388682" y="65657"/>
                  <a:pt x="410374" y="74567"/>
                  <a:pt x="430694" y="86629"/>
                </a:cubicBezTo>
                <a:lnTo>
                  <a:pt x="472981" y="44274"/>
                </a:lnTo>
                <a:lnTo>
                  <a:pt x="561811" y="132959"/>
                </a:lnTo>
                <a:lnTo>
                  <a:pt x="519524" y="175314"/>
                </a:lnTo>
                <a:cubicBezTo>
                  <a:pt x="531469" y="195463"/>
                  <a:pt x="540530" y="217258"/>
                  <a:pt x="546296" y="239874"/>
                </a:cubicBezTo>
                <a:lnTo>
                  <a:pt x="606157" y="239874"/>
                </a:lnTo>
                <a:lnTo>
                  <a:pt x="606157" y="365295"/>
                </a:lnTo>
                <a:lnTo>
                  <a:pt x="546296" y="365295"/>
                </a:lnTo>
                <a:cubicBezTo>
                  <a:pt x="540530" y="388048"/>
                  <a:pt x="531469" y="409706"/>
                  <a:pt x="519524" y="429992"/>
                </a:cubicBezTo>
                <a:lnTo>
                  <a:pt x="561811" y="472210"/>
                </a:lnTo>
                <a:lnTo>
                  <a:pt x="472981" y="560895"/>
                </a:lnTo>
                <a:lnTo>
                  <a:pt x="430694" y="518677"/>
                </a:lnTo>
                <a:cubicBezTo>
                  <a:pt x="410374" y="530602"/>
                  <a:pt x="388682" y="539649"/>
                  <a:pt x="365891" y="545543"/>
                </a:cubicBezTo>
                <a:lnTo>
                  <a:pt x="365891" y="605169"/>
                </a:lnTo>
                <a:lnTo>
                  <a:pt x="240266" y="605169"/>
                </a:lnTo>
                <a:lnTo>
                  <a:pt x="240266" y="545543"/>
                </a:lnTo>
                <a:cubicBezTo>
                  <a:pt x="217612" y="539649"/>
                  <a:pt x="195783" y="530602"/>
                  <a:pt x="175600" y="518677"/>
                </a:cubicBezTo>
                <a:lnTo>
                  <a:pt x="133176" y="560895"/>
                </a:lnTo>
                <a:lnTo>
                  <a:pt x="44346" y="472210"/>
                </a:lnTo>
                <a:lnTo>
                  <a:pt x="86770" y="429992"/>
                </a:lnTo>
                <a:cubicBezTo>
                  <a:pt x="74688" y="409706"/>
                  <a:pt x="65764" y="388048"/>
                  <a:pt x="59861" y="365295"/>
                </a:cubicBezTo>
                <a:lnTo>
                  <a:pt x="0" y="365295"/>
                </a:lnTo>
                <a:lnTo>
                  <a:pt x="0" y="239874"/>
                </a:lnTo>
                <a:lnTo>
                  <a:pt x="59861" y="239874"/>
                </a:lnTo>
                <a:cubicBezTo>
                  <a:pt x="65764" y="217258"/>
                  <a:pt x="74688" y="195463"/>
                  <a:pt x="86770" y="175314"/>
                </a:cubicBezTo>
                <a:lnTo>
                  <a:pt x="44346" y="132959"/>
                </a:lnTo>
                <a:lnTo>
                  <a:pt x="133176" y="44274"/>
                </a:lnTo>
                <a:lnTo>
                  <a:pt x="175600" y="86629"/>
                </a:lnTo>
                <a:cubicBezTo>
                  <a:pt x="195783" y="74567"/>
                  <a:pt x="217612" y="65657"/>
                  <a:pt x="240266" y="59763"/>
                </a:cubicBez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iconfont-11145-6970024"/>
          <p:cNvSpPr/>
          <p:nvPr/>
        </p:nvSpPr>
        <p:spPr>
          <a:xfrm>
            <a:off x="1302510" y="1260427"/>
            <a:ext cx="334112" cy="320679"/>
          </a:xfrm>
          <a:custGeom>
            <a:avLst/>
            <a:gdLst>
              <a:gd name="T0" fmla="*/ 3750 w 10465"/>
              <a:gd name="T1" fmla="*/ 7230 h 10045"/>
              <a:gd name="T2" fmla="*/ 1875 w 10465"/>
              <a:gd name="T3" fmla="*/ 9105 h 10045"/>
              <a:gd name="T4" fmla="*/ 0 w 10465"/>
              <a:gd name="T5" fmla="*/ 7230 h 10045"/>
              <a:gd name="T6" fmla="*/ 1875 w 10465"/>
              <a:gd name="T7" fmla="*/ 5355 h 10045"/>
              <a:gd name="T8" fmla="*/ 3750 w 10465"/>
              <a:gd name="T9" fmla="*/ 7230 h 10045"/>
              <a:gd name="T10" fmla="*/ 1875 w 10465"/>
              <a:gd name="T11" fmla="*/ 8205 h 10045"/>
              <a:gd name="T12" fmla="*/ 2850 w 10465"/>
              <a:gd name="T13" fmla="*/ 7230 h 10045"/>
              <a:gd name="T14" fmla="*/ 1875 w 10465"/>
              <a:gd name="T15" fmla="*/ 6255 h 10045"/>
              <a:gd name="T16" fmla="*/ 900 w 10465"/>
              <a:gd name="T17" fmla="*/ 7230 h 10045"/>
              <a:gd name="T18" fmla="*/ 1875 w 10465"/>
              <a:gd name="T19" fmla="*/ 8205 h 10045"/>
              <a:gd name="T20" fmla="*/ 5215 w 10465"/>
              <a:gd name="T21" fmla="*/ 3750 h 10045"/>
              <a:gd name="T22" fmla="*/ 3340 w 10465"/>
              <a:gd name="T23" fmla="*/ 1875 h 10045"/>
              <a:gd name="T24" fmla="*/ 5215 w 10465"/>
              <a:gd name="T25" fmla="*/ 0 h 10045"/>
              <a:gd name="T26" fmla="*/ 7090 w 10465"/>
              <a:gd name="T27" fmla="*/ 1875 h 10045"/>
              <a:gd name="T28" fmla="*/ 5215 w 10465"/>
              <a:gd name="T29" fmla="*/ 3750 h 10045"/>
              <a:gd name="T30" fmla="*/ 5215 w 10465"/>
              <a:gd name="T31" fmla="*/ 900 h 10045"/>
              <a:gd name="T32" fmla="*/ 4240 w 10465"/>
              <a:gd name="T33" fmla="*/ 1875 h 10045"/>
              <a:gd name="T34" fmla="*/ 5215 w 10465"/>
              <a:gd name="T35" fmla="*/ 2850 h 10045"/>
              <a:gd name="T36" fmla="*/ 6190 w 10465"/>
              <a:gd name="T37" fmla="*/ 1875 h 10045"/>
              <a:gd name="T38" fmla="*/ 5215 w 10465"/>
              <a:gd name="T39" fmla="*/ 900 h 10045"/>
              <a:gd name="T40" fmla="*/ 8590 w 10465"/>
              <a:gd name="T41" fmla="*/ 5355 h 10045"/>
              <a:gd name="T42" fmla="*/ 10465 w 10465"/>
              <a:gd name="T43" fmla="*/ 7230 h 10045"/>
              <a:gd name="T44" fmla="*/ 8590 w 10465"/>
              <a:gd name="T45" fmla="*/ 9105 h 10045"/>
              <a:gd name="T46" fmla="*/ 6715 w 10465"/>
              <a:gd name="T47" fmla="*/ 7230 h 10045"/>
              <a:gd name="T48" fmla="*/ 8590 w 10465"/>
              <a:gd name="T49" fmla="*/ 5355 h 10045"/>
              <a:gd name="T50" fmla="*/ 8590 w 10465"/>
              <a:gd name="T51" fmla="*/ 8205 h 10045"/>
              <a:gd name="T52" fmla="*/ 9565 w 10465"/>
              <a:gd name="T53" fmla="*/ 7230 h 10045"/>
              <a:gd name="T54" fmla="*/ 8590 w 10465"/>
              <a:gd name="T55" fmla="*/ 6255 h 10045"/>
              <a:gd name="T56" fmla="*/ 7615 w 10465"/>
              <a:gd name="T57" fmla="*/ 7230 h 10045"/>
              <a:gd name="T58" fmla="*/ 8590 w 10465"/>
              <a:gd name="T59" fmla="*/ 8205 h 10045"/>
              <a:gd name="T60" fmla="*/ 8740 w 10465"/>
              <a:gd name="T61" fmla="*/ 5065 h 10045"/>
              <a:gd name="T62" fmla="*/ 7241 w 10465"/>
              <a:gd name="T63" fmla="*/ 2651 h 10045"/>
              <a:gd name="T64" fmla="*/ 7385 w 10465"/>
              <a:gd name="T65" fmla="*/ 1874 h 10045"/>
              <a:gd name="T66" fmla="*/ 7376 w 10465"/>
              <a:gd name="T67" fmla="*/ 1676 h 10045"/>
              <a:gd name="T68" fmla="*/ 9671 w 10465"/>
              <a:gd name="T69" fmla="*/ 5348 h 10045"/>
              <a:gd name="T70" fmla="*/ 8740 w 10465"/>
              <a:gd name="T71" fmla="*/ 5065 h 10045"/>
              <a:gd name="T72" fmla="*/ 6974 w 10465"/>
              <a:gd name="T73" fmla="*/ 8680 h 10045"/>
              <a:gd name="T74" fmla="*/ 7771 w 10465"/>
              <a:gd name="T75" fmla="*/ 9240 h 10045"/>
              <a:gd name="T76" fmla="*/ 5215 w 10465"/>
              <a:gd name="T77" fmla="*/ 10045 h 10045"/>
              <a:gd name="T78" fmla="*/ 2671 w 10465"/>
              <a:gd name="T79" fmla="*/ 9250 h 10045"/>
              <a:gd name="T80" fmla="*/ 3477 w 10465"/>
              <a:gd name="T81" fmla="*/ 8694 h 10045"/>
              <a:gd name="T82" fmla="*/ 5215 w 10465"/>
              <a:gd name="T83" fmla="*/ 9145 h 10045"/>
              <a:gd name="T84" fmla="*/ 6974 w 10465"/>
              <a:gd name="T85" fmla="*/ 8680 h 10045"/>
              <a:gd name="T86" fmla="*/ 3188 w 10465"/>
              <a:gd name="T87" fmla="*/ 2653 h 10045"/>
              <a:gd name="T88" fmla="*/ 1689 w 10465"/>
              <a:gd name="T89" fmla="*/ 5069 h 10045"/>
              <a:gd name="T90" fmla="*/ 757 w 10465"/>
              <a:gd name="T91" fmla="*/ 5370 h 10045"/>
              <a:gd name="T92" fmla="*/ 3053 w 10465"/>
              <a:gd name="T93" fmla="*/ 1678 h 10045"/>
              <a:gd name="T94" fmla="*/ 3045 w 10465"/>
              <a:gd name="T95" fmla="*/ 1875 h 10045"/>
              <a:gd name="T96" fmla="*/ 3188 w 10465"/>
              <a:gd name="T97" fmla="*/ 2653 h 10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65" h="10045">
                <a:moveTo>
                  <a:pt x="3750" y="7230"/>
                </a:moveTo>
                <a:cubicBezTo>
                  <a:pt x="3750" y="8266"/>
                  <a:pt x="2910" y="9105"/>
                  <a:pt x="1875" y="9105"/>
                </a:cubicBezTo>
                <a:cubicBezTo>
                  <a:pt x="840" y="9105"/>
                  <a:pt x="0" y="8265"/>
                  <a:pt x="0" y="7230"/>
                </a:cubicBezTo>
                <a:cubicBezTo>
                  <a:pt x="0" y="6195"/>
                  <a:pt x="840" y="5355"/>
                  <a:pt x="1875" y="5355"/>
                </a:cubicBezTo>
                <a:cubicBezTo>
                  <a:pt x="2910" y="5355"/>
                  <a:pt x="3750" y="6195"/>
                  <a:pt x="3750" y="7230"/>
                </a:cubicBezTo>
                <a:close/>
                <a:moveTo>
                  <a:pt x="1875" y="8205"/>
                </a:moveTo>
                <a:cubicBezTo>
                  <a:pt x="2413" y="8205"/>
                  <a:pt x="2850" y="7769"/>
                  <a:pt x="2850" y="7230"/>
                </a:cubicBezTo>
                <a:cubicBezTo>
                  <a:pt x="2850" y="6691"/>
                  <a:pt x="2413" y="6255"/>
                  <a:pt x="1875" y="6255"/>
                </a:cubicBezTo>
                <a:cubicBezTo>
                  <a:pt x="1336" y="6255"/>
                  <a:pt x="900" y="6691"/>
                  <a:pt x="900" y="7230"/>
                </a:cubicBezTo>
                <a:cubicBezTo>
                  <a:pt x="900" y="7769"/>
                  <a:pt x="1336" y="8205"/>
                  <a:pt x="1875" y="8205"/>
                </a:cubicBezTo>
                <a:close/>
                <a:moveTo>
                  <a:pt x="5215" y="3750"/>
                </a:moveTo>
                <a:cubicBezTo>
                  <a:pt x="4180" y="3750"/>
                  <a:pt x="3340" y="2910"/>
                  <a:pt x="3340" y="1875"/>
                </a:cubicBezTo>
                <a:cubicBezTo>
                  <a:pt x="3340" y="840"/>
                  <a:pt x="4180" y="0"/>
                  <a:pt x="5215" y="0"/>
                </a:cubicBezTo>
                <a:cubicBezTo>
                  <a:pt x="6249" y="0"/>
                  <a:pt x="7090" y="840"/>
                  <a:pt x="7090" y="1875"/>
                </a:cubicBezTo>
                <a:cubicBezTo>
                  <a:pt x="7090" y="2910"/>
                  <a:pt x="6249" y="3750"/>
                  <a:pt x="5215" y="3750"/>
                </a:cubicBezTo>
                <a:close/>
                <a:moveTo>
                  <a:pt x="5215" y="900"/>
                </a:moveTo>
                <a:cubicBezTo>
                  <a:pt x="4676" y="900"/>
                  <a:pt x="4240" y="1336"/>
                  <a:pt x="4240" y="1875"/>
                </a:cubicBezTo>
                <a:cubicBezTo>
                  <a:pt x="4240" y="2414"/>
                  <a:pt x="4676" y="2850"/>
                  <a:pt x="5215" y="2850"/>
                </a:cubicBezTo>
                <a:cubicBezTo>
                  <a:pt x="5753" y="2850"/>
                  <a:pt x="6190" y="2414"/>
                  <a:pt x="6190" y="1875"/>
                </a:cubicBezTo>
                <a:cubicBezTo>
                  <a:pt x="6190" y="1336"/>
                  <a:pt x="5753" y="900"/>
                  <a:pt x="5215" y="900"/>
                </a:cubicBezTo>
                <a:close/>
                <a:moveTo>
                  <a:pt x="8590" y="5355"/>
                </a:moveTo>
                <a:cubicBezTo>
                  <a:pt x="9626" y="5355"/>
                  <a:pt x="10465" y="6195"/>
                  <a:pt x="10465" y="7230"/>
                </a:cubicBezTo>
                <a:cubicBezTo>
                  <a:pt x="10465" y="8265"/>
                  <a:pt x="9625" y="9105"/>
                  <a:pt x="8590" y="9105"/>
                </a:cubicBezTo>
                <a:cubicBezTo>
                  <a:pt x="7555" y="9105"/>
                  <a:pt x="6715" y="8265"/>
                  <a:pt x="6715" y="7230"/>
                </a:cubicBezTo>
                <a:cubicBezTo>
                  <a:pt x="6715" y="6195"/>
                  <a:pt x="7555" y="5355"/>
                  <a:pt x="8590" y="5355"/>
                </a:cubicBezTo>
                <a:close/>
                <a:moveTo>
                  <a:pt x="8590" y="8205"/>
                </a:moveTo>
                <a:cubicBezTo>
                  <a:pt x="9128" y="8205"/>
                  <a:pt x="9565" y="7769"/>
                  <a:pt x="9565" y="7230"/>
                </a:cubicBezTo>
                <a:cubicBezTo>
                  <a:pt x="9565" y="6691"/>
                  <a:pt x="9128" y="6255"/>
                  <a:pt x="8590" y="6255"/>
                </a:cubicBezTo>
                <a:cubicBezTo>
                  <a:pt x="8051" y="6255"/>
                  <a:pt x="7615" y="6691"/>
                  <a:pt x="7615" y="7230"/>
                </a:cubicBezTo>
                <a:cubicBezTo>
                  <a:pt x="7615" y="7769"/>
                  <a:pt x="8051" y="8205"/>
                  <a:pt x="8590" y="8205"/>
                </a:cubicBezTo>
                <a:close/>
                <a:moveTo>
                  <a:pt x="8740" y="5065"/>
                </a:moveTo>
                <a:cubicBezTo>
                  <a:pt x="8595" y="4066"/>
                  <a:pt x="8035" y="3202"/>
                  <a:pt x="7241" y="2651"/>
                </a:cubicBezTo>
                <a:cubicBezTo>
                  <a:pt x="7333" y="2410"/>
                  <a:pt x="7385" y="2147"/>
                  <a:pt x="7385" y="1874"/>
                </a:cubicBezTo>
                <a:cubicBezTo>
                  <a:pt x="7385" y="1807"/>
                  <a:pt x="7382" y="1741"/>
                  <a:pt x="7376" y="1676"/>
                </a:cubicBezTo>
                <a:cubicBezTo>
                  <a:pt x="8683" y="2403"/>
                  <a:pt x="9590" y="3766"/>
                  <a:pt x="9671" y="5348"/>
                </a:cubicBezTo>
                <a:cubicBezTo>
                  <a:pt x="9393" y="5188"/>
                  <a:pt x="9077" y="5088"/>
                  <a:pt x="8740" y="5065"/>
                </a:cubicBezTo>
                <a:close/>
                <a:moveTo>
                  <a:pt x="6974" y="8680"/>
                </a:moveTo>
                <a:cubicBezTo>
                  <a:pt x="7193" y="8923"/>
                  <a:pt x="7465" y="9115"/>
                  <a:pt x="7771" y="9240"/>
                </a:cubicBezTo>
                <a:cubicBezTo>
                  <a:pt x="7047" y="9748"/>
                  <a:pt x="6166" y="10045"/>
                  <a:pt x="5215" y="10045"/>
                </a:cubicBezTo>
                <a:cubicBezTo>
                  <a:pt x="4270" y="10045"/>
                  <a:pt x="3393" y="9751"/>
                  <a:pt x="2671" y="9250"/>
                </a:cubicBezTo>
                <a:cubicBezTo>
                  <a:pt x="2981" y="9128"/>
                  <a:pt x="3256" y="8936"/>
                  <a:pt x="3477" y="8694"/>
                </a:cubicBezTo>
                <a:cubicBezTo>
                  <a:pt x="3992" y="8981"/>
                  <a:pt x="4583" y="9145"/>
                  <a:pt x="5215" y="9145"/>
                </a:cubicBezTo>
                <a:cubicBezTo>
                  <a:pt x="5855" y="9145"/>
                  <a:pt x="6456" y="8976"/>
                  <a:pt x="6974" y="8680"/>
                </a:cubicBezTo>
                <a:close/>
                <a:moveTo>
                  <a:pt x="3188" y="2653"/>
                </a:moveTo>
                <a:cubicBezTo>
                  <a:pt x="2393" y="3203"/>
                  <a:pt x="1833" y="4069"/>
                  <a:pt x="1689" y="5069"/>
                </a:cubicBezTo>
                <a:cubicBezTo>
                  <a:pt x="1351" y="5098"/>
                  <a:pt x="1033" y="5204"/>
                  <a:pt x="757" y="5370"/>
                </a:cubicBezTo>
                <a:cubicBezTo>
                  <a:pt x="832" y="3779"/>
                  <a:pt x="1739" y="2406"/>
                  <a:pt x="3053" y="1678"/>
                </a:cubicBezTo>
                <a:cubicBezTo>
                  <a:pt x="3048" y="1743"/>
                  <a:pt x="3045" y="1809"/>
                  <a:pt x="3045" y="1875"/>
                </a:cubicBezTo>
                <a:cubicBezTo>
                  <a:pt x="3045" y="2149"/>
                  <a:pt x="3096" y="2411"/>
                  <a:pt x="3188" y="2653"/>
                </a:cubicBez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iconfont-11672-5428395"/>
          <p:cNvSpPr/>
          <p:nvPr/>
        </p:nvSpPr>
        <p:spPr>
          <a:xfrm>
            <a:off x="7215601" y="1253710"/>
            <a:ext cx="334112" cy="334112"/>
          </a:xfrm>
          <a:custGeom>
            <a:avLst/>
            <a:gdLst>
              <a:gd name="T0" fmla="*/ 5600 w 12800"/>
              <a:gd name="T1" fmla="*/ 9600 h 12800"/>
              <a:gd name="T2" fmla="*/ 7200 w 12800"/>
              <a:gd name="T3" fmla="*/ 9600 h 12800"/>
              <a:gd name="T4" fmla="*/ 7200 w 12800"/>
              <a:gd name="T5" fmla="*/ 8000 h 12800"/>
              <a:gd name="T6" fmla="*/ 5600 w 12800"/>
              <a:gd name="T7" fmla="*/ 8000 h 12800"/>
              <a:gd name="T8" fmla="*/ 5600 w 12800"/>
              <a:gd name="T9" fmla="*/ 9600 h 12800"/>
              <a:gd name="T10" fmla="*/ 3200 w 12800"/>
              <a:gd name="T11" fmla="*/ 4800 h 12800"/>
              <a:gd name="T12" fmla="*/ 4800 w 12800"/>
              <a:gd name="T13" fmla="*/ 4800 h 12800"/>
              <a:gd name="T14" fmla="*/ 4800 w 12800"/>
              <a:gd name="T15" fmla="*/ 3200 h 12800"/>
              <a:gd name="T16" fmla="*/ 3200 w 12800"/>
              <a:gd name="T17" fmla="*/ 3200 h 12800"/>
              <a:gd name="T18" fmla="*/ 3200 w 12800"/>
              <a:gd name="T19" fmla="*/ 4800 h 12800"/>
              <a:gd name="T20" fmla="*/ 5600 w 12800"/>
              <a:gd name="T21" fmla="*/ 7200 h 12800"/>
              <a:gd name="T22" fmla="*/ 7200 w 12800"/>
              <a:gd name="T23" fmla="*/ 7200 h 12800"/>
              <a:gd name="T24" fmla="*/ 7200 w 12800"/>
              <a:gd name="T25" fmla="*/ 5600 h 12800"/>
              <a:gd name="T26" fmla="*/ 5600 w 12800"/>
              <a:gd name="T27" fmla="*/ 5600 h 12800"/>
              <a:gd name="T28" fmla="*/ 5600 w 12800"/>
              <a:gd name="T29" fmla="*/ 7200 h 12800"/>
              <a:gd name="T30" fmla="*/ 3200 w 12800"/>
              <a:gd name="T31" fmla="*/ 9600 h 12800"/>
              <a:gd name="T32" fmla="*/ 4800 w 12800"/>
              <a:gd name="T33" fmla="*/ 9600 h 12800"/>
              <a:gd name="T34" fmla="*/ 4800 w 12800"/>
              <a:gd name="T35" fmla="*/ 8000 h 12800"/>
              <a:gd name="T36" fmla="*/ 3200 w 12800"/>
              <a:gd name="T37" fmla="*/ 8000 h 12800"/>
              <a:gd name="T38" fmla="*/ 3200 w 12800"/>
              <a:gd name="T39" fmla="*/ 9600 h 12800"/>
              <a:gd name="T40" fmla="*/ 3200 w 12800"/>
              <a:gd name="T41" fmla="*/ 7200 h 12800"/>
              <a:gd name="T42" fmla="*/ 4800 w 12800"/>
              <a:gd name="T43" fmla="*/ 7200 h 12800"/>
              <a:gd name="T44" fmla="*/ 4800 w 12800"/>
              <a:gd name="T45" fmla="*/ 5600 h 12800"/>
              <a:gd name="T46" fmla="*/ 3200 w 12800"/>
              <a:gd name="T47" fmla="*/ 5600 h 12800"/>
              <a:gd name="T48" fmla="*/ 3200 w 12800"/>
              <a:gd name="T49" fmla="*/ 7200 h 12800"/>
              <a:gd name="T50" fmla="*/ 10400 w 12800"/>
              <a:gd name="T51" fmla="*/ 0 h 12800"/>
              <a:gd name="T52" fmla="*/ 2400 w 12800"/>
              <a:gd name="T53" fmla="*/ 0 h 12800"/>
              <a:gd name="T54" fmla="*/ 0 w 12800"/>
              <a:gd name="T55" fmla="*/ 2400 h 12800"/>
              <a:gd name="T56" fmla="*/ 0 w 12800"/>
              <a:gd name="T57" fmla="*/ 10400 h 12800"/>
              <a:gd name="T58" fmla="*/ 2400 w 12800"/>
              <a:gd name="T59" fmla="*/ 12800 h 12800"/>
              <a:gd name="T60" fmla="*/ 10400 w 12800"/>
              <a:gd name="T61" fmla="*/ 12800 h 12800"/>
              <a:gd name="T62" fmla="*/ 12800 w 12800"/>
              <a:gd name="T63" fmla="*/ 10400 h 12800"/>
              <a:gd name="T64" fmla="*/ 12800 w 12800"/>
              <a:gd name="T65" fmla="*/ 2400 h 12800"/>
              <a:gd name="T66" fmla="*/ 10400 w 12800"/>
              <a:gd name="T67" fmla="*/ 0 h 12800"/>
              <a:gd name="T68" fmla="*/ 11200 w 12800"/>
              <a:gd name="T69" fmla="*/ 10400 h 12800"/>
              <a:gd name="T70" fmla="*/ 10400 w 12800"/>
              <a:gd name="T71" fmla="*/ 11200 h 12800"/>
              <a:gd name="T72" fmla="*/ 2400 w 12800"/>
              <a:gd name="T73" fmla="*/ 11200 h 12800"/>
              <a:gd name="T74" fmla="*/ 1600 w 12800"/>
              <a:gd name="T75" fmla="*/ 10400 h 12800"/>
              <a:gd name="T76" fmla="*/ 1600 w 12800"/>
              <a:gd name="T77" fmla="*/ 2400 h 12800"/>
              <a:gd name="T78" fmla="*/ 2400 w 12800"/>
              <a:gd name="T79" fmla="*/ 1600 h 12800"/>
              <a:gd name="T80" fmla="*/ 10400 w 12800"/>
              <a:gd name="T81" fmla="*/ 1600 h 12800"/>
              <a:gd name="T82" fmla="*/ 11200 w 12800"/>
              <a:gd name="T83" fmla="*/ 2400 h 12800"/>
              <a:gd name="T84" fmla="*/ 11200 w 12800"/>
              <a:gd name="T85" fmla="*/ 10400 h 12800"/>
              <a:gd name="T86" fmla="*/ 8000 w 12800"/>
              <a:gd name="T87" fmla="*/ 7200 h 12800"/>
              <a:gd name="T88" fmla="*/ 9600 w 12800"/>
              <a:gd name="T89" fmla="*/ 7200 h 12800"/>
              <a:gd name="T90" fmla="*/ 9600 w 12800"/>
              <a:gd name="T91" fmla="*/ 5600 h 12800"/>
              <a:gd name="T92" fmla="*/ 8000 w 12800"/>
              <a:gd name="T93" fmla="*/ 5600 h 12800"/>
              <a:gd name="T94" fmla="*/ 8000 w 12800"/>
              <a:gd name="T95" fmla="*/ 7200 h 12800"/>
              <a:gd name="T96" fmla="*/ 8000 w 12800"/>
              <a:gd name="T97" fmla="*/ 4800 h 12800"/>
              <a:gd name="T98" fmla="*/ 9600 w 12800"/>
              <a:gd name="T99" fmla="*/ 4800 h 12800"/>
              <a:gd name="T100" fmla="*/ 9600 w 12800"/>
              <a:gd name="T101" fmla="*/ 3200 h 12800"/>
              <a:gd name="T102" fmla="*/ 8000 w 12800"/>
              <a:gd name="T103" fmla="*/ 3200 h 12800"/>
              <a:gd name="T104" fmla="*/ 8000 w 12800"/>
              <a:gd name="T105" fmla="*/ 4800 h 12800"/>
              <a:gd name="T106" fmla="*/ 5600 w 12800"/>
              <a:gd name="T107" fmla="*/ 4800 h 12800"/>
              <a:gd name="T108" fmla="*/ 7200 w 12800"/>
              <a:gd name="T109" fmla="*/ 4800 h 12800"/>
              <a:gd name="T110" fmla="*/ 7200 w 12800"/>
              <a:gd name="T111" fmla="*/ 3200 h 12800"/>
              <a:gd name="T112" fmla="*/ 5600 w 12800"/>
              <a:gd name="T113" fmla="*/ 3200 h 12800"/>
              <a:gd name="T114" fmla="*/ 5600 w 12800"/>
              <a:gd name="T115" fmla="*/ 4800 h 12800"/>
              <a:gd name="T116" fmla="*/ 8000 w 12800"/>
              <a:gd name="T117" fmla="*/ 9600 h 12800"/>
              <a:gd name="T118" fmla="*/ 9600 w 12800"/>
              <a:gd name="T119" fmla="*/ 9600 h 12800"/>
              <a:gd name="T120" fmla="*/ 9600 w 12800"/>
              <a:gd name="T121" fmla="*/ 8000 h 12800"/>
              <a:gd name="T122" fmla="*/ 8000 w 12800"/>
              <a:gd name="T123" fmla="*/ 8000 h 12800"/>
              <a:gd name="T124" fmla="*/ 8000 w 12800"/>
              <a:gd name="T125" fmla="*/ 9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00" h="12800">
                <a:moveTo>
                  <a:pt x="5600" y="9600"/>
                </a:moveTo>
                <a:lnTo>
                  <a:pt x="7200" y="9600"/>
                </a:lnTo>
                <a:lnTo>
                  <a:pt x="7200" y="8000"/>
                </a:lnTo>
                <a:lnTo>
                  <a:pt x="5600" y="8000"/>
                </a:lnTo>
                <a:lnTo>
                  <a:pt x="5600" y="9600"/>
                </a:lnTo>
                <a:close/>
                <a:moveTo>
                  <a:pt x="3200" y="4800"/>
                </a:moveTo>
                <a:lnTo>
                  <a:pt x="4800" y="4800"/>
                </a:lnTo>
                <a:lnTo>
                  <a:pt x="4800" y="3200"/>
                </a:lnTo>
                <a:lnTo>
                  <a:pt x="3200" y="3200"/>
                </a:lnTo>
                <a:lnTo>
                  <a:pt x="3200" y="4800"/>
                </a:lnTo>
                <a:close/>
                <a:moveTo>
                  <a:pt x="5600" y="7200"/>
                </a:moveTo>
                <a:lnTo>
                  <a:pt x="7200" y="7200"/>
                </a:lnTo>
                <a:lnTo>
                  <a:pt x="7200" y="5600"/>
                </a:lnTo>
                <a:lnTo>
                  <a:pt x="5600" y="5600"/>
                </a:lnTo>
                <a:lnTo>
                  <a:pt x="5600" y="7200"/>
                </a:lnTo>
                <a:close/>
                <a:moveTo>
                  <a:pt x="3200" y="9600"/>
                </a:moveTo>
                <a:lnTo>
                  <a:pt x="4800" y="9600"/>
                </a:lnTo>
                <a:lnTo>
                  <a:pt x="4800" y="8000"/>
                </a:lnTo>
                <a:lnTo>
                  <a:pt x="3200" y="8000"/>
                </a:lnTo>
                <a:lnTo>
                  <a:pt x="3200" y="9600"/>
                </a:lnTo>
                <a:close/>
                <a:moveTo>
                  <a:pt x="3200" y="7200"/>
                </a:moveTo>
                <a:lnTo>
                  <a:pt x="4800" y="7200"/>
                </a:lnTo>
                <a:lnTo>
                  <a:pt x="4800" y="5600"/>
                </a:lnTo>
                <a:lnTo>
                  <a:pt x="3200" y="5600"/>
                </a:lnTo>
                <a:lnTo>
                  <a:pt x="3200" y="7200"/>
                </a:lnTo>
                <a:close/>
                <a:moveTo>
                  <a:pt x="10400" y="0"/>
                </a:moveTo>
                <a:lnTo>
                  <a:pt x="2400" y="0"/>
                </a:lnTo>
                <a:cubicBezTo>
                  <a:pt x="1075" y="0"/>
                  <a:pt x="0" y="1075"/>
                  <a:pt x="0" y="2400"/>
                </a:cubicBezTo>
                <a:lnTo>
                  <a:pt x="0" y="10400"/>
                </a:lnTo>
                <a:cubicBezTo>
                  <a:pt x="0" y="11725"/>
                  <a:pt x="1074" y="12800"/>
                  <a:pt x="2400" y="12800"/>
                </a:cubicBezTo>
                <a:lnTo>
                  <a:pt x="10400" y="12800"/>
                </a:lnTo>
                <a:cubicBezTo>
                  <a:pt x="11725" y="12800"/>
                  <a:pt x="12800" y="11725"/>
                  <a:pt x="12800" y="10400"/>
                </a:cubicBezTo>
                <a:lnTo>
                  <a:pt x="12800" y="2400"/>
                </a:lnTo>
                <a:cubicBezTo>
                  <a:pt x="12800" y="1074"/>
                  <a:pt x="11725" y="0"/>
                  <a:pt x="10400" y="0"/>
                </a:cubicBezTo>
                <a:close/>
                <a:moveTo>
                  <a:pt x="11200" y="10400"/>
                </a:moveTo>
                <a:cubicBezTo>
                  <a:pt x="11200" y="10842"/>
                  <a:pt x="10842" y="11200"/>
                  <a:pt x="10400" y="11200"/>
                </a:cubicBezTo>
                <a:lnTo>
                  <a:pt x="2400" y="11200"/>
                </a:lnTo>
                <a:cubicBezTo>
                  <a:pt x="1958" y="11200"/>
                  <a:pt x="1600" y="10842"/>
                  <a:pt x="1600" y="10400"/>
                </a:cubicBezTo>
                <a:lnTo>
                  <a:pt x="1600" y="2400"/>
                </a:lnTo>
                <a:cubicBezTo>
                  <a:pt x="1600" y="1958"/>
                  <a:pt x="1958" y="1600"/>
                  <a:pt x="2400" y="1600"/>
                </a:cubicBezTo>
                <a:lnTo>
                  <a:pt x="10400" y="1600"/>
                </a:lnTo>
                <a:cubicBezTo>
                  <a:pt x="10842" y="1600"/>
                  <a:pt x="11200" y="1958"/>
                  <a:pt x="11200" y="2400"/>
                </a:cubicBezTo>
                <a:lnTo>
                  <a:pt x="11200" y="10400"/>
                </a:lnTo>
                <a:close/>
                <a:moveTo>
                  <a:pt x="8000" y="7200"/>
                </a:moveTo>
                <a:lnTo>
                  <a:pt x="9600" y="7200"/>
                </a:lnTo>
                <a:lnTo>
                  <a:pt x="9600" y="5600"/>
                </a:lnTo>
                <a:lnTo>
                  <a:pt x="8000" y="5600"/>
                </a:lnTo>
                <a:lnTo>
                  <a:pt x="8000" y="7200"/>
                </a:lnTo>
                <a:close/>
                <a:moveTo>
                  <a:pt x="8000" y="4800"/>
                </a:moveTo>
                <a:lnTo>
                  <a:pt x="9600" y="4800"/>
                </a:lnTo>
                <a:lnTo>
                  <a:pt x="9600" y="3200"/>
                </a:lnTo>
                <a:lnTo>
                  <a:pt x="8000" y="3200"/>
                </a:lnTo>
                <a:lnTo>
                  <a:pt x="8000" y="4800"/>
                </a:lnTo>
                <a:close/>
                <a:moveTo>
                  <a:pt x="5600" y="4800"/>
                </a:moveTo>
                <a:lnTo>
                  <a:pt x="7200" y="4800"/>
                </a:lnTo>
                <a:lnTo>
                  <a:pt x="7200" y="3200"/>
                </a:lnTo>
                <a:lnTo>
                  <a:pt x="5600" y="3200"/>
                </a:lnTo>
                <a:lnTo>
                  <a:pt x="5600" y="4800"/>
                </a:lnTo>
                <a:close/>
                <a:moveTo>
                  <a:pt x="8000" y="9600"/>
                </a:moveTo>
                <a:lnTo>
                  <a:pt x="9600" y="9600"/>
                </a:lnTo>
                <a:lnTo>
                  <a:pt x="9600" y="8000"/>
                </a:lnTo>
                <a:lnTo>
                  <a:pt x="8000" y="8000"/>
                </a:lnTo>
                <a:lnTo>
                  <a:pt x="8000" y="9600"/>
                </a:ln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circular-database_20778"/>
          <p:cNvSpPr/>
          <p:nvPr/>
        </p:nvSpPr>
        <p:spPr>
          <a:xfrm>
            <a:off x="4308698" y="1253710"/>
            <a:ext cx="305301" cy="334112"/>
          </a:xfrm>
          <a:custGeom>
            <a:avLst/>
            <a:gdLst>
              <a:gd name="connsiteX0" fmla="*/ 487449 w 552598"/>
              <a:gd name="connsiteY0" fmla="*/ 462833 h 604746"/>
              <a:gd name="connsiteX1" fmla="*/ 472212 w 552598"/>
              <a:gd name="connsiteY1" fmla="*/ 477894 h 604746"/>
              <a:gd name="connsiteX2" fmla="*/ 487449 w 552598"/>
              <a:gd name="connsiteY2" fmla="*/ 493110 h 604746"/>
              <a:gd name="connsiteX3" fmla="*/ 502687 w 552598"/>
              <a:gd name="connsiteY3" fmla="*/ 477894 h 604746"/>
              <a:gd name="connsiteX4" fmla="*/ 487449 w 552598"/>
              <a:gd name="connsiteY4" fmla="*/ 462833 h 604746"/>
              <a:gd name="connsiteX5" fmla="*/ 11817 w 552598"/>
              <a:gd name="connsiteY5" fmla="*/ 404763 h 604746"/>
              <a:gd name="connsiteX6" fmla="*/ 540626 w 552598"/>
              <a:gd name="connsiteY6" fmla="*/ 404763 h 604746"/>
              <a:gd name="connsiteX7" fmla="*/ 552598 w 552598"/>
              <a:gd name="connsiteY7" fmla="*/ 424327 h 604746"/>
              <a:gd name="connsiteX8" fmla="*/ 552598 w 552598"/>
              <a:gd name="connsiteY8" fmla="*/ 537671 h 604746"/>
              <a:gd name="connsiteX9" fmla="*/ 276299 w 552598"/>
              <a:gd name="connsiteY9" fmla="*/ 604746 h 604746"/>
              <a:gd name="connsiteX10" fmla="*/ 0 w 552598"/>
              <a:gd name="connsiteY10" fmla="*/ 537671 h 604746"/>
              <a:gd name="connsiteX11" fmla="*/ 0 w 552598"/>
              <a:gd name="connsiteY11" fmla="*/ 424327 h 604746"/>
              <a:gd name="connsiteX12" fmla="*/ 11817 w 552598"/>
              <a:gd name="connsiteY12" fmla="*/ 404763 h 604746"/>
              <a:gd name="connsiteX13" fmla="*/ 487449 w 552598"/>
              <a:gd name="connsiteY13" fmla="*/ 285980 h 604746"/>
              <a:gd name="connsiteX14" fmla="*/ 472212 w 552598"/>
              <a:gd name="connsiteY14" fmla="*/ 301195 h 604746"/>
              <a:gd name="connsiteX15" fmla="*/ 487449 w 552598"/>
              <a:gd name="connsiteY15" fmla="*/ 316255 h 604746"/>
              <a:gd name="connsiteX16" fmla="*/ 502687 w 552598"/>
              <a:gd name="connsiteY16" fmla="*/ 301195 h 604746"/>
              <a:gd name="connsiteX17" fmla="*/ 487449 w 552598"/>
              <a:gd name="connsiteY17" fmla="*/ 285980 h 604746"/>
              <a:gd name="connsiteX18" fmla="*/ 19125 w 552598"/>
              <a:gd name="connsiteY18" fmla="*/ 221082 h 604746"/>
              <a:gd name="connsiteX19" fmla="*/ 533318 w 552598"/>
              <a:gd name="connsiteY19" fmla="*/ 221082 h 604746"/>
              <a:gd name="connsiteX20" fmla="*/ 552598 w 552598"/>
              <a:gd name="connsiteY20" fmla="*/ 245613 h 604746"/>
              <a:gd name="connsiteX21" fmla="*/ 552598 w 552598"/>
              <a:gd name="connsiteY21" fmla="*/ 359106 h 604746"/>
              <a:gd name="connsiteX22" fmla="*/ 538760 w 552598"/>
              <a:gd name="connsiteY22" fmla="*/ 380066 h 604746"/>
              <a:gd name="connsiteX23" fmla="*/ 13838 w 552598"/>
              <a:gd name="connsiteY23" fmla="*/ 380066 h 604746"/>
              <a:gd name="connsiteX24" fmla="*/ 0 w 552598"/>
              <a:gd name="connsiteY24" fmla="*/ 359106 h 604746"/>
              <a:gd name="connsiteX25" fmla="*/ 0 w 552598"/>
              <a:gd name="connsiteY25" fmla="*/ 245613 h 604746"/>
              <a:gd name="connsiteX26" fmla="*/ 19125 w 552598"/>
              <a:gd name="connsiteY26" fmla="*/ 221082 h 604746"/>
              <a:gd name="connsiteX27" fmla="*/ 487449 w 552598"/>
              <a:gd name="connsiteY27" fmla="*/ 116123 h 604746"/>
              <a:gd name="connsiteX28" fmla="*/ 472212 w 552598"/>
              <a:gd name="connsiteY28" fmla="*/ 131337 h 604746"/>
              <a:gd name="connsiteX29" fmla="*/ 487449 w 552598"/>
              <a:gd name="connsiteY29" fmla="*/ 146550 h 604746"/>
              <a:gd name="connsiteX30" fmla="*/ 502687 w 552598"/>
              <a:gd name="connsiteY30" fmla="*/ 131337 h 604746"/>
              <a:gd name="connsiteX31" fmla="*/ 487449 w 552598"/>
              <a:gd name="connsiteY31" fmla="*/ 116123 h 604746"/>
              <a:gd name="connsiteX32" fmla="*/ 280964 w 552598"/>
              <a:gd name="connsiteY32" fmla="*/ 34464 h 604746"/>
              <a:gd name="connsiteX33" fmla="*/ 74478 w 552598"/>
              <a:gd name="connsiteY33" fmla="*/ 65823 h 604746"/>
              <a:gd name="connsiteX34" fmla="*/ 280964 w 552598"/>
              <a:gd name="connsiteY34" fmla="*/ 97338 h 604746"/>
              <a:gd name="connsiteX35" fmla="*/ 487449 w 552598"/>
              <a:gd name="connsiteY35" fmla="*/ 65823 h 604746"/>
              <a:gd name="connsiteX36" fmla="*/ 280964 w 552598"/>
              <a:gd name="connsiteY36" fmla="*/ 34464 h 604746"/>
              <a:gd name="connsiteX37" fmla="*/ 276299 w 552598"/>
              <a:gd name="connsiteY37" fmla="*/ 0 h 604746"/>
              <a:gd name="connsiteX38" fmla="*/ 552598 w 552598"/>
              <a:gd name="connsiteY38" fmla="*/ 67221 h 604746"/>
              <a:gd name="connsiteX39" fmla="*/ 552598 w 552598"/>
              <a:gd name="connsiteY39" fmla="*/ 180549 h 604746"/>
              <a:gd name="connsiteX40" fmla="*/ 544668 w 552598"/>
              <a:gd name="connsiteY40" fmla="*/ 196384 h 604746"/>
              <a:gd name="connsiteX41" fmla="*/ 7774 w 552598"/>
              <a:gd name="connsiteY41" fmla="*/ 196384 h 604746"/>
              <a:gd name="connsiteX42" fmla="*/ 0 w 552598"/>
              <a:gd name="connsiteY42" fmla="*/ 180549 h 604746"/>
              <a:gd name="connsiteX43" fmla="*/ 0 w 552598"/>
              <a:gd name="connsiteY43" fmla="*/ 67221 h 604746"/>
              <a:gd name="connsiteX44" fmla="*/ 276299 w 552598"/>
              <a:gd name="connsiteY44"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2598" h="604746">
                <a:moveTo>
                  <a:pt x="487449" y="462833"/>
                </a:moveTo>
                <a:cubicBezTo>
                  <a:pt x="479053" y="462833"/>
                  <a:pt x="472212" y="469509"/>
                  <a:pt x="472212" y="477894"/>
                </a:cubicBezTo>
                <a:cubicBezTo>
                  <a:pt x="472212" y="486278"/>
                  <a:pt x="479053" y="493110"/>
                  <a:pt x="487449" y="493110"/>
                </a:cubicBezTo>
                <a:cubicBezTo>
                  <a:pt x="495846" y="493110"/>
                  <a:pt x="502687" y="486278"/>
                  <a:pt x="502687" y="477894"/>
                </a:cubicBezTo>
                <a:cubicBezTo>
                  <a:pt x="502687" y="469509"/>
                  <a:pt x="495846" y="462833"/>
                  <a:pt x="487449" y="462833"/>
                </a:cubicBezTo>
                <a:close/>
                <a:moveTo>
                  <a:pt x="11817" y="404763"/>
                </a:moveTo>
                <a:lnTo>
                  <a:pt x="540626" y="404763"/>
                </a:lnTo>
                <a:cubicBezTo>
                  <a:pt x="548244" y="410974"/>
                  <a:pt x="552598" y="417495"/>
                  <a:pt x="552598" y="424327"/>
                </a:cubicBezTo>
                <a:lnTo>
                  <a:pt x="552598" y="537671"/>
                </a:lnTo>
                <a:cubicBezTo>
                  <a:pt x="552598" y="574780"/>
                  <a:pt x="428831" y="604746"/>
                  <a:pt x="276299" y="604746"/>
                </a:cubicBezTo>
                <a:cubicBezTo>
                  <a:pt x="123612" y="604746"/>
                  <a:pt x="0" y="574780"/>
                  <a:pt x="0" y="537671"/>
                </a:cubicBezTo>
                <a:lnTo>
                  <a:pt x="0" y="424327"/>
                </a:lnTo>
                <a:cubicBezTo>
                  <a:pt x="0" y="417495"/>
                  <a:pt x="4198" y="410974"/>
                  <a:pt x="11817" y="404763"/>
                </a:cubicBezTo>
                <a:close/>
                <a:moveTo>
                  <a:pt x="487449" y="285980"/>
                </a:moveTo>
                <a:cubicBezTo>
                  <a:pt x="479053" y="285980"/>
                  <a:pt x="472212" y="292811"/>
                  <a:pt x="472212" y="301195"/>
                </a:cubicBezTo>
                <a:cubicBezTo>
                  <a:pt x="472212" y="309579"/>
                  <a:pt x="479053" y="316255"/>
                  <a:pt x="487449" y="316255"/>
                </a:cubicBezTo>
                <a:cubicBezTo>
                  <a:pt x="495846" y="316255"/>
                  <a:pt x="502687" y="309579"/>
                  <a:pt x="502687" y="301195"/>
                </a:cubicBezTo>
                <a:cubicBezTo>
                  <a:pt x="502687" y="292811"/>
                  <a:pt x="495846" y="285980"/>
                  <a:pt x="487449" y="285980"/>
                </a:cubicBezTo>
                <a:close/>
                <a:moveTo>
                  <a:pt x="19125" y="221082"/>
                </a:moveTo>
                <a:lnTo>
                  <a:pt x="533318" y="221082"/>
                </a:lnTo>
                <a:cubicBezTo>
                  <a:pt x="545757" y="228690"/>
                  <a:pt x="552598" y="236918"/>
                  <a:pt x="552598" y="245613"/>
                </a:cubicBezTo>
                <a:lnTo>
                  <a:pt x="552598" y="359106"/>
                </a:lnTo>
                <a:cubicBezTo>
                  <a:pt x="552598" y="366403"/>
                  <a:pt x="547622" y="373545"/>
                  <a:pt x="538760" y="380066"/>
                </a:cubicBezTo>
                <a:lnTo>
                  <a:pt x="13838" y="380066"/>
                </a:lnTo>
                <a:cubicBezTo>
                  <a:pt x="4820" y="373545"/>
                  <a:pt x="0" y="366403"/>
                  <a:pt x="0" y="359106"/>
                </a:cubicBezTo>
                <a:lnTo>
                  <a:pt x="0" y="245613"/>
                </a:lnTo>
                <a:cubicBezTo>
                  <a:pt x="0" y="236918"/>
                  <a:pt x="6841" y="228690"/>
                  <a:pt x="19125" y="221082"/>
                </a:cubicBezTo>
                <a:close/>
                <a:moveTo>
                  <a:pt x="487449" y="116123"/>
                </a:moveTo>
                <a:cubicBezTo>
                  <a:pt x="479053" y="116123"/>
                  <a:pt x="472212" y="122953"/>
                  <a:pt x="472212" y="131337"/>
                </a:cubicBezTo>
                <a:cubicBezTo>
                  <a:pt x="472212" y="139720"/>
                  <a:pt x="479053" y="146550"/>
                  <a:pt x="487449" y="146550"/>
                </a:cubicBezTo>
                <a:cubicBezTo>
                  <a:pt x="495846" y="146550"/>
                  <a:pt x="502687" y="139720"/>
                  <a:pt x="502687" y="131337"/>
                </a:cubicBezTo>
                <a:cubicBezTo>
                  <a:pt x="502687" y="122953"/>
                  <a:pt x="495846" y="116123"/>
                  <a:pt x="487449" y="116123"/>
                </a:cubicBezTo>
                <a:close/>
                <a:moveTo>
                  <a:pt x="280964" y="34464"/>
                </a:moveTo>
                <a:cubicBezTo>
                  <a:pt x="166837" y="34464"/>
                  <a:pt x="74478" y="48591"/>
                  <a:pt x="74478" y="65823"/>
                </a:cubicBezTo>
                <a:cubicBezTo>
                  <a:pt x="74478" y="83211"/>
                  <a:pt x="166837" y="97338"/>
                  <a:pt x="280964" y="97338"/>
                </a:cubicBezTo>
                <a:cubicBezTo>
                  <a:pt x="394935" y="97338"/>
                  <a:pt x="487449" y="83211"/>
                  <a:pt x="487449" y="65823"/>
                </a:cubicBezTo>
                <a:cubicBezTo>
                  <a:pt x="487449" y="48591"/>
                  <a:pt x="394935" y="34464"/>
                  <a:pt x="280964" y="34464"/>
                </a:cubicBezTo>
                <a:close/>
                <a:moveTo>
                  <a:pt x="276299" y="0"/>
                </a:moveTo>
                <a:cubicBezTo>
                  <a:pt x="428831" y="0"/>
                  <a:pt x="552598" y="29962"/>
                  <a:pt x="552598" y="67221"/>
                </a:cubicBezTo>
                <a:lnTo>
                  <a:pt x="552598" y="180549"/>
                </a:lnTo>
                <a:cubicBezTo>
                  <a:pt x="552598" y="185983"/>
                  <a:pt x="549799" y="191261"/>
                  <a:pt x="544668" y="196384"/>
                </a:cubicBezTo>
                <a:lnTo>
                  <a:pt x="7774" y="196384"/>
                </a:lnTo>
                <a:cubicBezTo>
                  <a:pt x="2799" y="191261"/>
                  <a:pt x="0" y="185983"/>
                  <a:pt x="0" y="180549"/>
                </a:cubicBezTo>
                <a:lnTo>
                  <a:pt x="0" y="67221"/>
                </a:lnTo>
                <a:cubicBezTo>
                  <a:pt x="0" y="29962"/>
                  <a:pt x="123612" y="0"/>
                  <a:pt x="276299" y="0"/>
                </a:cubicBez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iconfont-10405-5340030"/>
          <p:cNvSpPr/>
          <p:nvPr/>
        </p:nvSpPr>
        <p:spPr>
          <a:xfrm>
            <a:off x="5771363" y="1274579"/>
            <a:ext cx="334112" cy="292375"/>
          </a:xfrm>
          <a:custGeom>
            <a:avLst/>
            <a:gdLst>
              <a:gd name="T0" fmla="*/ 12455 w 12857"/>
              <a:gd name="T1" fmla="*/ 0 h 11250"/>
              <a:gd name="T2" fmla="*/ 402 w 12857"/>
              <a:gd name="T3" fmla="*/ 0 h 11250"/>
              <a:gd name="T4" fmla="*/ 0 w 12857"/>
              <a:gd name="T5" fmla="*/ 402 h 11250"/>
              <a:gd name="T6" fmla="*/ 0 w 12857"/>
              <a:gd name="T7" fmla="*/ 2813 h 11250"/>
              <a:gd name="T8" fmla="*/ 402 w 12857"/>
              <a:gd name="T9" fmla="*/ 3214 h 11250"/>
              <a:gd name="T10" fmla="*/ 12455 w 12857"/>
              <a:gd name="T11" fmla="*/ 3214 h 11250"/>
              <a:gd name="T12" fmla="*/ 12857 w 12857"/>
              <a:gd name="T13" fmla="*/ 2813 h 11250"/>
              <a:gd name="T14" fmla="*/ 12857 w 12857"/>
              <a:gd name="T15" fmla="*/ 402 h 11250"/>
              <a:gd name="T16" fmla="*/ 12455 w 12857"/>
              <a:gd name="T17" fmla="*/ 0 h 11250"/>
              <a:gd name="T18" fmla="*/ 12054 w 12857"/>
              <a:gd name="T19" fmla="*/ 2411 h 11250"/>
              <a:gd name="T20" fmla="*/ 804 w 12857"/>
              <a:gd name="T21" fmla="*/ 2411 h 11250"/>
              <a:gd name="T22" fmla="*/ 804 w 12857"/>
              <a:gd name="T23" fmla="*/ 804 h 11250"/>
              <a:gd name="T24" fmla="*/ 12054 w 12857"/>
              <a:gd name="T25" fmla="*/ 804 h 11250"/>
              <a:gd name="T26" fmla="*/ 12054 w 12857"/>
              <a:gd name="T27" fmla="*/ 2411 h 11250"/>
              <a:gd name="T28" fmla="*/ 12455 w 12857"/>
              <a:gd name="T29" fmla="*/ 4018 h 11250"/>
              <a:gd name="T30" fmla="*/ 402 w 12857"/>
              <a:gd name="T31" fmla="*/ 4018 h 11250"/>
              <a:gd name="T32" fmla="*/ 0 w 12857"/>
              <a:gd name="T33" fmla="*/ 4420 h 11250"/>
              <a:gd name="T34" fmla="*/ 0 w 12857"/>
              <a:gd name="T35" fmla="*/ 6830 h 11250"/>
              <a:gd name="T36" fmla="*/ 402 w 12857"/>
              <a:gd name="T37" fmla="*/ 7232 h 11250"/>
              <a:gd name="T38" fmla="*/ 12455 w 12857"/>
              <a:gd name="T39" fmla="*/ 7232 h 11250"/>
              <a:gd name="T40" fmla="*/ 12857 w 12857"/>
              <a:gd name="T41" fmla="*/ 6830 h 11250"/>
              <a:gd name="T42" fmla="*/ 12857 w 12857"/>
              <a:gd name="T43" fmla="*/ 4420 h 11250"/>
              <a:gd name="T44" fmla="*/ 12455 w 12857"/>
              <a:gd name="T45" fmla="*/ 4018 h 11250"/>
              <a:gd name="T46" fmla="*/ 12054 w 12857"/>
              <a:gd name="T47" fmla="*/ 6429 h 11250"/>
              <a:gd name="T48" fmla="*/ 804 w 12857"/>
              <a:gd name="T49" fmla="*/ 6429 h 11250"/>
              <a:gd name="T50" fmla="*/ 804 w 12857"/>
              <a:gd name="T51" fmla="*/ 4821 h 11250"/>
              <a:gd name="T52" fmla="*/ 12054 w 12857"/>
              <a:gd name="T53" fmla="*/ 4821 h 11250"/>
              <a:gd name="T54" fmla="*/ 12054 w 12857"/>
              <a:gd name="T55" fmla="*/ 6429 h 11250"/>
              <a:gd name="T56" fmla="*/ 12455 w 12857"/>
              <a:gd name="T57" fmla="*/ 8036 h 11250"/>
              <a:gd name="T58" fmla="*/ 402 w 12857"/>
              <a:gd name="T59" fmla="*/ 8036 h 11250"/>
              <a:gd name="T60" fmla="*/ 0 w 12857"/>
              <a:gd name="T61" fmla="*/ 8438 h 11250"/>
              <a:gd name="T62" fmla="*/ 0 w 12857"/>
              <a:gd name="T63" fmla="*/ 10848 h 11250"/>
              <a:gd name="T64" fmla="*/ 402 w 12857"/>
              <a:gd name="T65" fmla="*/ 11250 h 11250"/>
              <a:gd name="T66" fmla="*/ 12455 w 12857"/>
              <a:gd name="T67" fmla="*/ 11250 h 11250"/>
              <a:gd name="T68" fmla="*/ 12857 w 12857"/>
              <a:gd name="T69" fmla="*/ 10848 h 11250"/>
              <a:gd name="T70" fmla="*/ 12857 w 12857"/>
              <a:gd name="T71" fmla="*/ 8438 h 11250"/>
              <a:gd name="T72" fmla="*/ 12455 w 12857"/>
              <a:gd name="T73" fmla="*/ 8036 h 11250"/>
              <a:gd name="T74" fmla="*/ 12053 w 12857"/>
              <a:gd name="T75" fmla="*/ 10446 h 11250"/>
              <a:gd name="T76" fmla="*/ 804 w 12857"/>
              <a:gd name="T77" fmla="*/ 10446 h 11250"/>
              <a:gd name="T78" fmla="*/ 804 w 12857"/>
              <a:gd name="T79" fmla="*/ 8839 h 11250"/>
              <a:gd name="T80" fmla="*/ 12054 w 12857"/>
              <a:gd name="T81" fmla="*/ 8839 h 11250"/>
              <a:gd name="T82" fmla="*/ 12053 w 12857"/>
              <a:gd name="T83" fmla="*/ 10446 h 1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57" h="11250">
                <a:moveTo>
                  <a:pt x="12455" y="0"/>
                </a:moveTo>
                <a:lnTo>
                  <a:pt x="402" y="0"/>
                </a:lnTo>
                <a:cubicBezTo>
                  <a:pt x="180" y="0"/>
                  <a:pt x="0" y="180"/>
                  <a:pt x="0" y="402"/>
                </a:cubicBezTo>
                <a:lnTo>
                  <a:pt x="0" y="2813"/>
                </a:lnTo>
                <a:cubicBezTo>
                  <a:pt x="0" y="3034"/>
                  <a:pt x="180" y="3214"/>
                  <a:pt x="402" y="3214"/>
                </a:cubicBezTo>
                <a:lnTo>
                  <a:pt x="12455" y="3214"/>
                </a:lnTo>
                <a:cubicBezTo>
                  <a:pt x="12677" y="3214"/>
                  <a:pt x="12857" y="3034"/>
                  <a:pt x="12857" y="2813"/>
                </a:cubicBezTo>
                <a:lnTo>
                  <a:pt x="12857" y="402"/>
                </a:lnTo>
                <a:cubicBezTo>
                  <a:pt x="12857" y="180"/>
                  <a:pt x="12677" y="0"/>
                  <a:pt x="12455" y="0"/>
                </a:cubicBezTo>
                <a:close/>
                <a:moveTo>
                  <a:pt x="12054" y="2411"/>
                </a:moveTo>
                <a:lnTo>
                  <a:pt x="804" y="2411"/>
                </a:lnTo>
                <a:lnTo>
                  <a:pt x="804" y="804"/>
                </a:lnTo>
                <a:lnTo>
                  <a:pt x="12054" y="804"/>
                </a:lnTo>
                <a:lnTo>
                  <a:pt x="12054" y="2411"/>
                </a:lnTo>
                <a:close/>
                <a:moveTo>
                  <a:pt x="12455" y="4018"/>
                </a:moveTo>
                <a:lnTo>
                  <a:pt x="402" y="4018"/>
                </a:lnTo>
                <a:cubicBezTo>
                  <a:pt x="180" y="4018"/>
                  <a:pt x="0" y="4198"/>
                  <a:pt x="0" y="4420"/>
                </a:cubicBezTo>
                <a:lnTo>
                  <a:pt x="0" y="6830"/>
                </a:lnTo>
                <a:cubicBezTo>
                  <a:pt x="0" y="7052"/>
                  <a:pt x="180" y="7232"/>
                  <a:pt x="402" y="7232"/>
                </a:cubicBezTo>
                <a:lnTo>
                  <a:pt x="12455" y="7232"/>
                </a:lnTo>
                <a:cubicBezTo>
                  <a:pt x="12677" y="7232"/>
                  <a:pt x="12857" y="7052"/>
                  <a:pt x="12857" y="6830"/>
                </a:cubicBezTo>
                <a:lnTo>
                  <a:pt x="12857" y="4420"/>
                </a:lnTo>
                <a:cubicBezTo>
                  <a:pt x="12857" y="4198"/>
                  <a:pt x="12677" y="4018"/>
                  <a:pt x="12455" y="4018"/>
                </a:cubicBezTo>
                <a:close/>
                <a:moveTo>
                  <a:pt x="12054" y="6429"/>
                </a:moveTo>
                <a:lnTo>
                  <a:pt x="804" y="6429"/>
                </a:lnTo>
                <a:lnTo>
                  <a:pt x="804" y="4821"/>
                </a:lnTo>
                <a:lnTo>
                  <a:pt x="12054" y="4821"/>
                </a:lnTo>
                <a:lnTo>
                  <a:pt x="12054" y="6429"/>
                </a:lnTo>
                <a:close/>
                <a:moveTo>
                  <a:pt x="12455" y="8036"/>
                </a:moveTo>
                <a:lnTo>
                  <a:pt x="402" y="8036"/>
                </a:lnTo>
                <a:cubicBezTo>
                  <a:pt x="180" y="8036"/>
                  <a:pt x="0" y="8216"/>
                  <a:pt x="0" y="8438"/>
                </a:cubicBezTo>
                <a:lnTo>
                  <a:pt x="0" y="10848"/>
                </a:lnTo>
                <a:cubicBezTo>
                  <a:pt x="0" y="11070"/>
                  <a:pt x="180" y="11250"/>
                  <a:pt x="402" y="11250"/>
                </a:cubicBezTo>
                <a:lnTo>
                  <a:pt x="12455" y="11250"/>
                </a:lnTo>
                <a:cubicBezTo>
                  <a:pt x="12677" y="11250"/>
                  <a:pt x="12857" y="11070"/>
                  <a:pt x="12857" y="10848"/>
                </a:cubicBezTo>
                <a:lnTo>
                  <a:pt x="12857" y="8438"/>
                </a:lnTo>
                <a:cubicBezTo>
                  <a:pt x="12857" y="8216"/>
                  <a:pt x="12677" y="8036"/>
                  <a:pt x="12455" y="8036"/>
                </a:cubicBezTo>
                <a:close/>
                <a:moveTo>
                  <a:pt x="12053" y="10446"/>
                </a:moveTo>
                <a:lnTo>
                  <a:pt x="804" y="10446"/>
                </a:lnTo>
                <a:lnTo>
                  <a:pt x="804" y="8839"/>
                </a:lnTo>
                <a:lnTo>
                  <a:pt x="12054" y="8839"/>
                </a:lnTo>
                <a:lnTo>
                  <a:pt x="12053" y="10446"/>
                </a:ln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iconfont-1043-184212"/>
          <p:cNvSpPr/>
          <p:nvPr/>
        </p:nvSpPr>
        <p:spPr>
          <a:xfrm>
            <a:off x="2755777" y="1253710"/>
            <a:ext cx="325253" cy="334112"/>
          </a:xfrm>
          <a:custGeom>
            <a:avLst/>
            <a:gdLst>
              <a:gd name="T0" fmla="*/ 3657 w 12466"/>
              <a:gd name="T1" fmla="*/ 5506 h 12805"/>
              <a:gd name="T2" fmla="*/ 5432 w 12466"/>
              <a:gd name="T3" fmla="*/ 5500 h 12805"/>
              <a:gd name="T4" fmla="*/ 5648 w 12466"/>
              <a:gd name="T5" fmla="*/ 5234 h 12805"/>
              <a:gd name="T6" fmla="*/ 5648 w 12466"/>
              <a:gd name="T7" fmla="*/ 3515 h 12805"/>
              <a:gd name="T8" fmla="*/ 5377 w 12466"/>
              <a:gd name="T9" fmla="*/ 3243 h 12805"/>
              <a:gd name="T10" fmla="*/ 3551 w 12466"/>
              <a:gd name="T11" fmla="*/ 3265 h 12805"/>
              <a:gd name="T12" fmla="*/ 3386 w 12466"/>
              <a:gd name="T13" fmla="*/ 3515 h 12805"/>
              <a:gd name="T14" fmla="*/ 3386 w 12466"/>
              <a:gd name="T15" fmla="*/ 5235 h 12805"/>
              <a:gd name="T16" fmla="*/ 3657 w 12466"/>
              <a:gd name="T17" fmla="*/ 2263 h 12805"/>
              <a:gd name="T18" fmla="*/ 5648 w 12466"/>
              <a:gd name="T19" fmla="*/ 1992 h 12805"/>
              <a:gd name="T20" fmla="*/ 5377 w 12466"/>
              <a:gd name="T21" fmla="*/ 0 h 12805"/>
              <a:gd name="T22" fmla="*/ 3386 w 12466"/>
              <a:gd name="T23" fmla="*/ 272 h 12805"/>
              <a:gd name="T24" fmla="*/ 3657 w 12466"/>
              <a:gd name="T25" fmla="*/ 2263 h 12805"/>
              <a:gd name="T26" fmla="*/ 272 w 12466"/>
              <a:gd name="T27" fmla="*/ 6572 h 12805"/>
              <a:gd name="T28" fmla="*/ 0 w 12466"/>
              <a:gd name="T29" fmla="*/ 6844 h 12805"/>
              <a:gd name="T30" fmla="*/ 217 w 12466"/>
              <a:gd name="T31" fmla="*/ 8829 h 12805"/>
              <a:gd name="T32" fmla="*/ 1991 w 12466"/>
              <a:gd name="T33" fmla="*/ 8835 h 12805"/>
              <a:gd name="T34" fmla="*/ 2262 w 12466"/>
              <a:gd name="T35" fmla="*/ 6844 h 12805"/>
              <a:gd name="T36" fmla="*/ 5316 w 12466"/>
              <a:gd name="T37" fmla="*/ 8279 h 12805"/>
              <a:gd name="T38" fmla="*/ 5648 w 12466"/>
              <a:gd name="T39" fmla="*/ 6844 h 12805"/>
              <a:gd name="T40" fmla="*/ 3657 w 12466"/>
              <a:gd name="T41" fmla="*/ 6572 h 12805"/>
              <a:gd name="T42" fmla="*/ 3386 w 12466"/>
              <a:gd name="T43" fmla="*/ 8563 h 12805"/>
              <a:gd name="T44" fmla="*/ 4291 w 12466"/>
              <a:gd name="T45" fmla="*/ 8835 h 12805"/>
              <a:gd name="T46" fmla="*/ 5316 w 12466"/>
              <a:gd name="T47" fmla="*/ 8279 h 12805"/>
              <a:gd name="T48" fmla="*/ 272 w 12466"/>
              <a:gd name="T49" fmla="*/ 0 h 12805"/>
              <a:gd name="T50" fmla="*/ 0 w 12466"/>
              <a:gd name="T51" fmla="*/ 272 h 12805"/>
              <a:gd name="T52" fmla="*/ 217 w 12466"/>
              <a:gd name="T53" fmla="*/ 2257 h 12805"/>
              <a:gd name="T54" fmla="*/ 1992 w 12466"/>
              <a:gd name="T55" fmla="*/ 2263 h 12805"/>
              <a:gd name="T56" fmla="*/ 2262 w 12466"/>
              <a:gd name="T57" fmla="*/ 272 h 12805"/>
              <a:gd name="T58" fmla="*/ 7043 w 12466"/>
              <a:gd name="T59" fmla="*/ 2263 h 12805"/>
              <a:gd name="T60" fmla="*/ 9034 w 12466"/>
              <a:gd name="T61" fmla="*/ 1992 h 12805"/>
              <a:gd name="T62" fmla="*/ 8763 w 12466"/>
              <a:gd name="T63" fmla="*/ 0 h 12805"/>
              <a:gd name="T64" fmla="*/ 6771 w 12466"/>
              <a:gd name="T65" fmla="*/ 272 h 12805"/>
              <a:gd name="T66" fmla="*/ 7043 w 12466"/>
              <a:gd name="T67" fmla="*/ 2263 h 12805"/>
              <a:gd name="T68" fmla="*/ 1991 w 12466"/>
              <a:gd name="T69" fmla="*/ 3243 h 12805"/>
              <a:gd name="T70" fmla="*/ 217 w 12466"/>
              <a:gd name="T71" fmla="*/ 3249 h 12805"/>
              <a:gd name="T72" fmla="*/ 0 w 12466"/>
              <a:gd name="T73" fmla="*/ 3515 h 12805"/>
              <a:gd name="T74" fmla="*/ 0 w 12466"/>
              <a:gd name="T75" fmla="*/ 5234 h 12805"/>
              <a:gd name="T76" fmla="*/ 217 w 12466"/>
              <a:gd name="T77" fmla="*/ 5500 h 12805"/>
              <a:gd name="T78" fmla="*/ 1991 w 12466"/>
              <a:gd name="T79" fmla="*/ 5506 h 12805"/>
              <a:gd name="T80" fmla="*/ 2262 w 12466"/>
              <a:gd name="T81" fmla="*/ 5235 h 12805"/>
              <a:gd name="T82" fmla="*/ 2262 w 12466"/>
              <a:gd name="T83" fmla="*/ 3515 h 12805"/>
              <a:gd name="T84" fmla="*/ 2097 w 12466"/>
              <a:gd name="T85" fmla="*/ 3265 h 12805"/>
              <a:gd name="T86" fmla="*/ 9034 w 12466"/>
              <a:gd name="T87" fmla="*/ 4455 h 12805"/>
              <a:gd name="T88" fmla="*/ 9034 w 12466"/>
              <a:gd name="T89" fmla="*/ 3515 h 12805"/>
              <a:gd name="T90" fmla="*/ 8763 w 12466"/>
              <a:gd name="T91" fmla="*/ 3243 h 12805"/>
              <a:gd name="T92" fmla="*/ 6938 w 12466"/>
              <a:gd name="T93" fmla="*/ 3265 h 12805"/>
              <a:gd name="T94" fmla="*/ 6771 w 12466"/>
              <a:gd name="T95" fmla="*/ 3515 h 12805"/>
              <a:gd name="T96" fmla="*/ 7912 w 12466"/>
              <a:gd name="T97" fmla="*/ 3791 h 12805"/>
              <a:gd name="T98" fmla="*/ 11665 w 12466"/>
              <a:gd name="T99" fmla="*/ 7913 h 12805"/>
              <a:gd name="T100" fmla="*/ 8613 w 12466"/>
              <a:gd name="T101" fmla="*/ 5070 h 12805"/>
              <a:gd name="T102" fmla="*/ 7210 w 12466"/>
              <a:gd name="T103" fmla="*/ 5070 h 12805"/>
              <a:gd name="T104" fmla="*/ 5771 w 12466"/>
              <a:gd name="T105" fmla="*/ 9047 h 12805"/>
              <a:gd name="T106" fmla="*/ 4860 w 12466"/>
              <a:gd name="T107" fmla="*/ 9047 h 12805"/>
              <a:gd name="T108" fmla="*/ 7513 w 12466"/>
              <a:gd name="T109" fmla="*/ 12611 h 12805"/>
              <a:gd name="T110" fmla="*/ 8000 w 12466"/>
              <a:gd name="T111" fmla="*/ 12798 h 12805"/>
              <a:gd name="T112" fmla="*/ 8033 w 12466"/>
              <a:gd name="T113" fmla="*/ 12800 h 12805"/>
              <a:gd name="T114" fmla="*/ 11698 w 12466"/>
              <a:gd name="T115" fmla="*/ 12800 h 12805"/>
              <a:gd name="T116" fmla="*/ 12466 w 12466"/>
              <a:gd name="T117" fmla="*/ 8683 h 1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66" h="12805">
                <a:moveTo>
                  <a:pt x="3603" y="5500"/>
                </a:moveTo>
                <a:cubicBezTo>
                  <a:pt x="3621" y="5504"/>
                  <a:pt x="3639" y="5506"/>
                  <a:pt x="3657" y="5506"/>
                </a:cubicBezTo>
                <a:lnTo>
                  <a:pt x="5377" y="5506"/>
                </a:lnTo>
                <a:cubicBezTo>
                  <a:pt x="5396" y="5506"/>
                  <a:pt x="5414" y="5504"/>
                  <a:pt x="5432" y="5500"/>
                </a:cubicBezTo>
                <a:cubicBezTo>
                  <a:pt x="5555" y="5475"/>
                  <a:pt x="5648" y="5366"/>
                  <a:pt x="5648" y="5235"/>
                </a:cubicBezTo>
                <a:lnTo>
                  <a:pt x="5648" y="5234"/>
                </a:lnTo>
                <a:lnTo>
                  <a:pt x="5648" y="3515"/>
                </a:lnTo>
                <a:lnTo>
                  <a:pt x="5648" y="3515"/>
                </a:lnTo>
                <a:cubicBezTo>
                  <a:pt x="5648" y="3403"/>
                  <a:pt x="5580" y="3306"/>
                  <a:pt x="5483" y="3265"/>
                </a:cubicBezTo>
                <a:cubicBezTo>
                  <a:pt x="5450" y="3251"/>
                  <a:pt x="5414" y="3243"/>
                  <a:pt x="5377" y="3243"/>
                </a:cubicBezTo>
                <a:lnTo>
                  <a:pt x="3657" y="3243"/>
                </a:lnTo>
                <a:cubicBezTo>
                  <a:pt x="3620" y="3243"/>
                  <a:pt x="3584" y="3251"/>
                  <a:pt x="3551" y="3265"/>
                </a:cubicBezTo>
                <a:cubicBezTo>
                  <a:pt x="3454" y="3306"/>
                  <a:pt x="3386" y="3403"/>
                  <a:pt x="3386" y="3515"/>
                </a:cubicBezTo>
                <a:lnTo>
                  <a:pt x="3386" y="3515"/>
                </a:lnTo>
                <a:lnTo>
                  <a:pt x="3386" y="5234"/>
                </a:lnTo>
                <a:lnTo>
                  <a:pt x="3386" y="5235"/>
                </a:lnTo>
                <a:cubicBezTo>
                  <a:pt x="3386" y="5366"/>
                  <a:pt x="3479" y="5475"/>
                  <a:pt x="3603" y="5500"/>
                </a:cubicBezTo>
                <a:close/>
                <a:moveTo>
                  <a:pt x="3657" y="2263"/>
                </a:moveTo>
                <a:lnTo>
                  <a:pt x="5377" y="2263"/>
                </a:lnTo>
                <a:cubicBezTo>
                  <a:pt x="5527" y="2263"/>
                  <a:pt x="5648" y="2141"/>
                  <a:pt x="5648" y="1992"/>
                </a:cubicBezTo>
                <a:lnTo>
                  <a:pt x="5648" y="272"/>
                </a:lnTo>
                <a:cubicBezTo>
                  <a:pt x="5648" y="122"/>
                  <a:pt x="5527" y="0"/>
                  <a:pt x="5377" y="0"/>
                </a:cubicBezTo>
                <a:lnTo>
                  <a:pt x="3657" y="0"/>
                </a:lnTo>
                <a:cubicBezTo>
                  <a:pt x="3508" y="0"/>
                  <a:pt x="3386" y="122"/>
                  <a:pt x="3386" y="272"/>
                </a:cubicBezTo>
                <a:lnTo>
                  <a:pt x="3386" y="1992"/>
                </a:lnTo>
                <a:cubicBezTo>
                  <a:pt x="3386" y="2141"/>
                  <a:pt x="3508" y="2263"/>
                  <a:pt x="3657" y="2263"/>
                </a:cubicBezTo>
                <a:close/>
                <a:moveTo>
                  <a:pt x="1991" y="6572"/>
                </a:moveTo>
                <a:lnTo>
                  <a:pt x="272" y="6572"/>
                </a:lnTo>
                <a:cubicBezTo>
                  <a:pt x="253" y="6572"/>
                  <a:pt x="235" y="6574"/>
                  <a:pt x="217" y="6578"/>
                </a:cubicBezTo>
                <a:cubicBezTo>
                  <a:pt x="93" y="6603"/>
                  <a:pt x="0" y="6713"/>
                  <a:pt x="0" y="6844"/>
                </a:cubicBezTo>
                <a:lnTo>
                  <a:pt x="0" y="8564"/>
                </a:lnTo>
                <a:cubicBezTo>
                  <a:pt x="0" y="8694"/>
                  <a:pt x="93" y="8804"/>
                  <a:pt x="217" y="8829"/>
                </a:cubicBezTo>
                <a:cubicBezTo>
                  <a:pt x="234" y="8833"/>
                  <a:pt x="252" y="8835"/>
                  <a:pt x="271" y="8835"/>
                </a:cubicBezTo>
                <a:lnTo>
                  <a:pt x="1991" y="8835"/>
                </a:lnTo>
                <a:cubicBezTo>
                  <a:pt x="2141" y="8835"/>
                  <a:pt x="2262" y="8713"/>
                  <a:pt x="2262" y="8563"/>
                </a:cubicBezTo>
                <a:lnTo>
                  <a:pt x="2262" y="6844"/>
                </a:lnTo>
                <a:cubicBezTo>
                  <a:pt x="2262" y="6694"/>
                  <a:pt x="2141" y="6572"/>
                  <a:pt x="1991" y="6572"/>
                </a:cubicBezTo>
                <a:close/>
                <a:moveTo>
                  <a:pt x="5316" y="8279"/>
                </a:moveTo>
                <a:cubicBezTo>
                  <a:pt x="5430" y="8279"/>
                  <a:pt x="5541" y="8296"/>
                  <a:pt x="5648" y="8326"/>
                </a:cubicBezTo>
                <a:lnTo>
                  <a:pt x="5648" y="6844"/>
                </a:lnTo>
                <a:cubicBezTo>
                  <a:pt x="5648" y="6694"/>
                  <a:pt x="5527" y="6572"/>
                  <a:pt x="5377" y="6572"/>
                </a:cubicBezTo>
                <a:lnTo>
                  <a:pt x="3657" y="6572"/>
                </a:lnTo>
                <a:cubicBezTo>
                  <a:pt x="3507" y="6572"/>
                  <a:pt x="3386" y="6694"/>
                  <a:pt x="3386" y="6844"/>
                </a:cubicBezTo>
                <a:lnTo>
                  <a:pt x="3386" y="8563"/>
                </a:lnTo>
                <a:cubicBezTo>
                  <a:pt x="3386" y="8713"/>
                  <a:pt x="3507" y="8835"/>
                  <a:pt x="3657" y="8835"/>
                </a:cubicBezTo>
                <a:lnTo>
                  <a:pt x="4291" y="8835"/>
                </a:lnTo>
                <a:cubicBezTo>
                  <a:pt x="4336" y="8765"/>
                  <a:pt x="4390" y="8699"/>
                  <a:pt x="4451" y="8638"/>
                </a:cubicBezTo>
                <a:cubicBezTo>
                  <a:pt x="4682" y="8407"/>
                  <a:pt x="4989" y="8279"/>
                  <a:pt x="5316" y="8279"/>
                </a:cubicBezTo>
                <a:close/>
                <a:moveTo>
                  <a:pt x="1991" y="0"/>
                </a:moveTo>
                <a:lnTo>
                  <a:pt x="272" y="0"/>
                </a:lnTo>
                <a:cubicBezTo>
                  <a:pt x="253" y="0"/>
                  <a:pt x="235" y="2"/>
                  <a:pt x="217" y="6"/>
                </a:cubicBezTo>
                <a:cubicBezTo>
                  <a:pt x="93" y="31"/>
                  <a:pt x="0" y="140"/>
                  <a:pt x="0" y="272"/>
                </a:cubicBezTo>
                <a:lnTo>
                  <a:pt x="0" y="1992"/>
                </a:lnTo>
                <a:cubicBezTo>
                  <a:pt x="0" y="2123"/>
                  <a:pt x="93" y="2232"/>
                  <a:pt x="217" y="2257"/>
                </a:cubicBezTo>
                <a:cubicBezTo>
                  <a:pt x="235" y="2261"/>
                  <a:pt x="253" y="2263"/>
                  <a:pt x="272" y="2263"/>
                </a:cubicBezTo>
                <a:lnTo>
                  <a:pt x="1992" y="2263"/>
                </a:lnTo>
                <a:cubicBezTo>
                  <a:pt x="2141" y="2263"/>
                  <a:pt x="2262" y="2141"/>
                  <a:pt x="2262" y="1992"/>
                </a:cubicBezTo>
                <a:lnTo>
                  <a:pt x="2262" y="272"/>
                </a:lnTo>
                <a:cubicBezTo>
                  <a:pt x="2262" y="122"/>
                  <a:pt x="2141" y="0"/>
                  <a:pt x="1991" y="0"/>
                </a:cubicBezTo>
                <a:close/>
                <a:moveTo>
                  <a:pt x="7043" y="2263"/>
                </a:moveTo>
                <a:lnTo>
                  <a:pt x="8763" y="2263"/>
                </a:lnTo>
                <a:cubicBezTo>
                  <a:pt x="8913" y="2263"/>
                  <a:pt x="9034" y="2141"/>
                  <a:pt x="9034" y="1992"/>
                </a:cubicBezTo>
                <a:lnTo>
                  <a:pt x="9034" y="272"/>
                </a:lnTo>
                <a:cubicBezTo>
                  <a:pt x="9034" y="122"/>
                  <a:pt x="8913" y="0"/>
                  <a:pt x="8763" y="0"/>
                </a:cubicBezTo>
                <a:lnTo>
                  <a:pt x="7043" y="0"/>
                </a:lnTo>
                <a:cubicBezTo>
                  <a:pt x="6893" y="0"/>
                  <a:pt x="6771" y="122"/>
                  <a:pt x="6771" y="272"/>
                </a:cubicBezTo>
                <a:lnTo>
                  <a:pt x="6771" y="1992"/>
                </a:lnTo>
                <a:cubicBezTo>
                  <a:pt x="6771" y="2141"/>
                  <a:pt x="6893" y="2263"/>
                  <a:pt x="7043" y="2263"/>
                </a:cubicBezTo>
                <a:close/>
                <a:moveTo>
                  <a:pt x="2097" y="3265"/>
                </a:moveTo>
                <a:cubicBezTo>
                  <a:pt x="2065" y="3251"/>
                  <a:pt x="2029" y="3243"/>
                  <a:pt x="1991" y="3243"/>
                </a:cubicBezTo>
                <a:lnTo>
                  <a:pt x="272" y="3243"/>
                </a:lnTo>
                <a:cubicBezTo>
                  <a:pt x="253" y="3243"/>
                  <a:pt x="235" y="3245"/>
                  <a:pt x="217" y="3249"/>
                </a:cubicBezTo>
                <a:cubicBezTo>
                  <a:pt x="199" y="3252"/>
                  <a:pt x="182" y="3258"/>
                  <a:pt x="166" y="3265"/>
                </a:cubicBezTo>
                <a:cubicBezTo>
                  <a:pt x="69" y="3306"/>
                  <a:pt x="0" y="3402"/>
                  <a:pt x="0" y="3515"/>
                </a:cubicBezTo>
                <a:lnTo>
                  <a:pt x="0" y="3515"/>
                </a:lnTo>
                <a:lnTo>
                  <a:pt x="0" y="5234"/>
                </a:lnTo>
                <a:lnTo>
                  <a:pt x="0" y="5235"/>
                </a:lnTo>
                <a:cubicBezTo>
                  <a:pt x="0" y="5366"/>
                  <a:pt x="93" y="5475"/>
                  <a:pt x="217" y="5500"/>
                </a:cubicBezTo>
                <a:cubicBezTo>
                  <a:pt x="234" y="5504"/>
                  <a:pt x="252" y="5506"/>
                  <a:pt x="271" y="5506"/>
                </a:cubicBezTo>
                <a:lnTo>
                  <a:pt x="1991" y="5506"/>
                </a:lnTo>
                <a:cubicBezTo>
                  <a:pt x="2010" y="5506"/>
                  <a:pt x="2029" y="5504"/>
                  <a:pt x="2046" y="5500"/>
                </a:cubicBezTo>
                <a:cubicBezTo>
                  <a:pt x="2170" y="5475"/>
                  <a:pt x="2262" y="5366"/>
                  <a:pt x="2262" y="5235"/>
                </a:cubicBezTo>
                <a:lnTo>
                  <a:pt x="2262" y="5234"/>
                </a:lnTo>
                <a:lnTo>
                  <a:pt x="2262" y="3515"/>
                </a:lnTo>
                <a:lnTo>
                  <a:pt x="2262" y="3515"/>
                </a:lnTo>
                <a:cubicBezTo>
                  <a:pt x="2262" y="3402"/>
                  <a:pt x="2194" y="3306"/>
                  <a:pt x="2097" y="3265"/>
                </a:cubicBezTo>
                <a:close/>
                <a:moveTo>
                  <a:pt x="7912" y="3791"/>
                </a:moveTo>
                <a:cubicBezTo>
                  <a:pt x="8395" y="3791"/>
                  <a:pt x="8816" y="4060"/>
                  <a:pt x="9034" y="4455"/>
                </a:cubicBezTo>
                <a:lnTo>
                  <a:pt x="9034" y="3515"/>
                </a:lnTo>
                <a:lnTo>
                  <a:pt x="9034" y="3515"/>
                </a:lnTo>
                <a:cubicBezTo>
                  <a:pt x="9034" y="3403"/>
                  <a:pt x="8966" y="3306"/>
                  <a:pt x="8868" y="3265"/>
                </a:cubicBezTo>
                <a:cubicBezTo>
                  <a:pt x="8836" y="3251"/>
                  <a:pt x="8801" y="3243"/>
                  <a:pt x="8763" y="3243"/>
                </a:cubicBezTo>
                <a:lnTo>
                  <a:pt x="7043" y="3243"/>
                </a:lnTo>
                <a:cubicBezTo>
                  <a:pt x="7005" y="3243"/>
                  <a:pt x="6970" y="3251"/>
                  <a:pt x="6938" y="3265"/>
                </a:cubicBezTo>
                <a:cubicBezTo>
                  <a:pt x="6840" y="3306"/>
                  <a:pt x="6771" y="3403"/>
                  <a:pt x="6771" y="3515"/>
                </a:cubicBezTo>
                <a:lnTo>
                  <a:pt x="6771" y="3515"/>
                </a:lnTo>
                <a:lnTo>
                  <a:pt x="6771" y="4491"/>
                </a:lnTo>
                <a:cubicBezTo>
                  <a:pt x="6983" y="4075"/>
                  <a:pt x="7415" y="3791"/>
                  <a:pt x="7912" y="3791"/>
                </a:cubicBezTo>
                <a:close/>
                <a:moveTo>
                  <a:pt x="11698" y="7915"/>
                </a:moveTo>
                <a:lnTo>
                  <a:pt x="11665" y="7913"/>
                </a:lnTo>
                <a:lnTo>
                  <a:pt x="8613" y="7564"/>
                </a:lnTo>
                <a:lnTo>
                  <a:pt x="8613" y="5070"/>
                </a:lnTo>
                <a:cubicBezTo>
                  <a:pt x="8613" y="4684"/>
                  <a:pt x="8299" y="4369"/>
                  <a:pt x="7912" y="4369"/>
                </a:cubicBezTo>
                <a:cubicBezTo>
                  <a:pt x="7525" y="4369"/>
                  <a:pt x="7210" y="4684"/>
                  <a:pt x="7210" y="5070"/>
                </a:cubicBezTo>
                <a:lnTo>
                  <a:pt x="7210" y="10486"/>
                </a:lnTo>
                <a:lnTo>
                  <a:pt x="5771" y="9047"/>
                </a:lnTo>
                <a:cubicBezTo>
                  <a:pt x="5650" y="8925"/>
                  <a:pt x="5488" y="8858"/>
                  <a:pt x="5315" y="8858"/>
                </a:cubicBezTo>
                <a:cubicBezTo>
                  <a:pt x="5144" y="8858"/>
                  <a:pt x="4982" y="8925"/>
                  <a:pt x="4860" y="9047"/>
                </a:cubicBezTo>
                <a:cubicBezTo>
                  <a:pt x="4608" y="9298"/>
                  <a:pt x="4608" y="9707"/>
                  <a:pt x="4860" y="9959"/>
                </a:cubicBezTo>
                <a:lnTo>
                  <a:pt x="7513" y="12611"/>
                </a:lnTo>
                <a:cubicBezTo>
                  <a:pt x="7639" y="12738"/>
                  <a:pt x="7810" y="12805"/>
                  <a:pt x="7990" y="12799"/>
                </a:cubicBezTo>
                <a:lnTo>
                  <a:pt x="8000" y="12798"/>
                </a:lnTo>
                <a:lnTo>
                  <a:pt x="8010" y="12799"/>
                </a:lnTo>
                <a:cubicBezTo>
                  <a:pt x="8017" y="12799"/>
                  <a:pt x="8025" y="12800"/>
                  <a:pt x="8033" y="12800"/>
                </a:cubicBezTo>
                <a:lnTo>
                  <a:pt x="8029" y="12800"/>
                </a:lnTo>
                <a:lnTo>
                  <a:pt x="11698" y="12800"/>
                </a:lnTo>
                <a:cubicBezTo>
                  <a:pt x="12122" y="12800"/>
                  <a:pt x="12466" y="12455"/>
                  <a:pt x="12466" y="12032"/>
                </a:cubicBezTo>
                <a:lnTo>
                  <a:pt x="12466" y="8683"/>
                </a:lnTo>
                <a:cubicBezTo>
                  <a:pt x="12466" y="8259"/>
                  <a:pt x="12122" y="7915"/>
                  <a:pt x="11698" y="7915"/>
                </a:cubicBez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stats_156691"/>
          <p:cNvSpPr/>
          <p:nvPr/>
        </p:nvSpPr>
        <p:spPr>
          <a:xfrm>
            <a:off x="8290849" y="1283717"/>
            <a:ext cx="334112" cy="274099"/>
          </a:xfrm>
          <a:custGeom>
            <a:avLst/>
            <a:gdLst>
              <a:gd name="connsiteX0" fmla="*/ 205769 w 606580"/>
              <a:gd name="connsiteY0" fmla="*/ 220446 h 497627"/>
              <a:gd name="connsiteX1" fmla="*/ 243733 w 606580"/>
              <a:gd name="connsiteY1" fmla="*/ 220446 h 497627"/>
              <a:gd name="connsiteX2" fmla="*/ 243733 w 606580"/>
              <a:gd name="connsiteY2" fmla="*/ 309711 h 497627"/>
              <a:gd name="connsiteX3" fmla="*/ 205769 w 606580"/>
              <a:gd name="connsiteY3" fmla="*/ 309711 h 497627"/>
              <a:gd name="connsiteX4" fmla="*/ 257775 w 606580"/>
              <a:gd name="connsiteY4" fmla="*/ 175073 h 497627"/>
              <a:gd name="connsiteX5" fmla="*/ 295739 w 606580"/>
              <a:gd name="connsiteY5" fmla="*/ 175073 h 497627"/>
              <a:gd name="connsiteX6" fmla="*/ 295739 w 606580"/>
              <a:gd name="connsiteY6" fmla="*/ 309712 h 497627"/>
              <a:gd name="connsiteX7" fmla="*/ 257775 w 606580"/>
              <a:gd name="connsiteY7" fmla="*/ 309712 h 497627"/>
              <a:gd name="connsiteX8" fmla="*/ 309711 w 606580"/>
              <a:gd name="connsiteY8" fmla="*/ 129699 h 497627"/>
              <a:gd name="connsiteX9" fmla="*/ 347605 w 606580"/>
              <a:gd name="connsiteY9" fmla="*/ 129699 h 497627"/>
              <a:gd name="connsiteX10" fmla="*/ 347605 w 606580"/>
              <a:gd name="connsiteY10" fmla="*/ 309711 h 497627"/>
              <a:gd name="connsiteX11" fmla="*/ 309711 w 606580"/>
              <a:gd name="connsiteY11" fmla="*/ 309711 h 497627"/>
              <a:gd name="connsiteX12" fmla="*/ 361718 w 606580"/>
              <a:gd name="connsiteY12" fmla="*/ 84326 h 497627"/>
              <a:gd name="connsiteX13" fmla="*/ 399612 w 606580"/>
              <a:gd name="connsiteY13" fmla="*/ 84326 h 497627"/>
              <a:gd name="connsiteX14" fmla="*/ 399612 w 606580"/>
              <a:gd name="connsiteY14" fmla="*/ 309712 h 497627"/>
              <a:gd name="connsiteX15" fmla="*/ 361718 w 606580"/>
              <a:gd name="connsiteY15" fmla="*/ 309712 h 497627"/>
              <a:gd name="connsiteX16" fmla="*/ 37882 w 606580"/>
              <a:gd name="connsiteY16" fmla="*/ 37823 h 497627"/>
              <a:gd name="connsiteX17" fmla="*/ 37882 w 606580"/>
              <a:gd name="connsiteY17" fmla="*/ 356441 h 497627"/>
              <a:gd name="connsiteX18" fmla="*/ 568698 w 606580"/>
              <a:gd name="connsiteY18" fmla="*/ 356441 h 497627"/>
              <a:gd name="connsiteX19" fmla="*/ 568698 w 606580"/>
              <a:gd name="connsiteY19" fmla="*/ 37823 h 497627"/>
              <a:gd name="connsiteX20" fmla="*/ 28412 w 606580"/>
              <a:gd name="connsiteY20" fmla="*/ 0 h 497627"/>
              <a:gd name="connsiteX21" fmla="*/ 578168 w 606580"/>
              <a:gd name="connsiteY21" fmla="*/ 0 h 497627"/>
              <a:gd name="connsiteX22" fmla="*/ 606580 w 606580"/>
              <a:gd name="connsiteY22" fmla="*/ 28367 h 497627"/>
              <a:gd name="connsiteX23" fmla="*/ 606580 w 606580"/>
              <a:gd name="connsiteY23" fmla="*/ 365897 h 497627"/>
              <a:gd name="connsiteX24" fmla="*/ 578168 w 606580"/>
              <a:gd name="connsiteY24" fmla="*/ 394264 h 497627"/>
              <a:gd name="connsiteX25" fmla="*/ 350689 w 606580"/>
              <a:gd name="connsiteY25" fmla="*/ 394264 h 497627"/>
              <a:gd name="connsiteX26" fmla="*/ 350689 w 606580"/>
              <a:gd name="connsiteY26" fmla="*/ 459712 h 497627"/>
              <a:gd name="connsiteX27" fmla="*/ 437224 w 606580"/>
              <a:gd name="connsiteY27" fmla="*/ 459712 h 497627"/>
              <a:gd name="connsiteX28" fmla="*/ 437224 w 606580"/>
              <a:gd name="connsiteY28" fmla="*/ 497627 h 497627"/>
              <a:gd name="connsiteX29" fmla="*/ 169449 w 606580"/>
              <a:gd name="connsiteY29" fmla="*/ 497627 h 497627"/>
              <a:gd name="connsiteX30" fmla="*/ 169449 w 606580"/>
              <a:gd name="connsiteY30" fmla="*/ 459712 h 497627"/>
              <a:gd name="connsiteX31" fmla="*/ 255891 w 606580"/>
              <a:gd name="connsiteY31" fmla="*/ 459712 h 497627"/>
              <a:gd name="connsiteX32" fmla="*/ 255891 w 606580"/>
              <a:gd name="connsiteY32" fmla="*/ 394264 h 497627"/>
              <a:gd name="connsiteX33" fmla="*/ 28412 w 606580"/>
              <a:gd name="connsiteY33" fmla="*/ 394264 h 497627"/>
              <a:gd name="connsiteX34" fmla="*/ 0 w 606580"/>
              <a:gd name="connsiteY34" fmla="*/ 365897 h 497627"/>
              <a:gd name="connsiteX35" fmla="*/ 0 w 606580"/>
              <a:gd name="connsiteY35" fmla="*/ 28367 h 497627"/>
              <a:gd name="connsiteX36" fmla="*/ 28412 w 606580"/>
              <a:gd name="connsiteY36" fmla="*/ 0 h 49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580" h="497627">
                <a:moveTo>
                  <a:pt x="205769" y="220446"/>
                </a:moveTo>
                <a:lnTo>
                  <a:pt x="243733" y="220446"/>
                </a:lnTo>
                <a:lnTo>
                  <a:pt x="243733" y="309711"/>
                </a:lnTo>
                <a:lnTo>
                  <a:pt x="205769" y="309711"/>
                </a:lnTo>
                <a:close/>
                <a:moveTo>
                  <a:pt x="257775" y="175073"/>
                </a:moveTo>
                <a:lnTo>
                  <a:pt x="295739" y="175073"/>
                </a:lnTo>
                <a:lnTo>
                  <a:pt x="295739" y="309712"/>
                </a:lnTo>
                <a:lnTo>
                  <a:pt x="257775" y="309712"/>
                </a:lnTo>
                <a:close/>
                <a:moveTo>
                  <a:pt x="309711" y="129699"/>
                </a:moveTo>
                <a:lnTo>
                  <a:pt x="347605" y="129699"/>
                </a:lnTo>
                <a:lnTo>
                  <a:pt x="347605" y="309711"/>
                </a:lnTo>
                <a:lnTo>
                  <a:pt x="309711" y="309711"/>
                </a:lnTo>
                <a:close/>
                <a:moveTo>
                  <a:pt x="361718" y="84326"/>
                </a:moveTo>
                <a:lnTo>
                  <a:pt x="399612" y="84326"/>
                </a:lnTo>
                <a:lnTo>
                  <a:pt x="399612" y="309712"/>
                </a:lnTo>
                <a:lnTo>
                  <a:pt x="361718" y="309712"/>
                </a:lnTo>
                <a:close/>
                <a:moveTo>
                  <a:pt x="37882" y="37823"/>
                </a:moveTo>
                <a:lnTo>
                  <a:pt x="37882" y="356441"/>
                </a:lnTo>
                <a:lnTo>
                  <a:pt x="568698" y="356441"/>
                </a:lnTo>
                <a:lnTo>
                  <a:pt x="568698" y="37823"/>
                </a:lnTo>
                <a:close/>
                <a:moveTo>
                  <a:pt x="28412" y="0"/>
                </a:moveTo>
                <a:lnTo>
                  <a:pt x="578168" y="0"/>
                </a:lnTo>
                <a:cubicBezTo>
                  <a:pt x="593860" y="0"/>
                  <a:pt x="606580" y="12793"/>
                  <a:pt x="606580" y="28367"/>
                </a:cubicBezTo>
                <a:lnTo>
                  <a:pt x="606580" y="365897"/>
                </a:lnTo>
                <a:cubicBezTo>
                  <a:pt x="606580" y="381471"/>
                  <a:pt x="593860" y="394264"/>
                  <a:pt x="578168" y="394264"/>
                </a:cubicBezTo>
                <a:lnTo>
                  <a:pt x="350689" y="394264"/>
                </a:lnTo>
                <a:lnTo>
                  <a:pt x="350689" y="459712"/>
                </a:lnTo>
                <a:lnTo>
                  <a:pt x="437224" y="459712"/>
                </a:lnTo>
                <a:lnTo>
                  <a:pt x="437224" y="497627"/>
                </a:lnTo>
                <a:lnTo>
                  <a:pt x="169449" y="497627"/>
                </a:lnTo>
                <a:lnTo>
                  <a:pt x="169449" y="459712"/>
                </a:lnTo>
                <a:lnTo>
                  <a:pt x="255891" y="459712"/>
                </a:lnTo>
                <a:lnTo>
                  <a:pt x="255891" y="394264"/>
                </a:lnTo>
                <a:lnTo>
                  <a:pt x="28412" y="394264"/>
                </a:lnTo>
                <a:cubicBezTo>
                  <a:pt x="12813" y="394264"/>
                  <a:pt x="0" y="381471"/>
                  <a:pt x="0" y="365897"/>
                </a:cubicBezTo>
                <a:lnTo>
                  <a:pt x="0" y="28367"/>
                </a:lnTo>
                <a:cubicBezTo>
                  <a:pt x="0" y="12793"/>
                  <a:pt x="12813" y="0"/>
                  <a:pt x="28412" y="0"/>
                </a:cubicBezTo>
                <a:close/>
              </a:path>
            </a:pathLst>
          </a:custGeom>
          <a:gradFill flip="none" rotWithShape="1">
            <a:gsLst>
              <a:gs pos="0">
                <a:srgbClr val="2993E3"/>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iconfont-10001-4916791"/>
          <p:cNvSpPr/>
          <p:nvPr/>
        </p:nvSpPr>
        <p:spPr>
          <a:xfrm>
            <a:off x="9321966" y="1253710"/>
            <a:ext cx="261491" cy="334112"/>
          </a:xfrm>
          <a:custGeom>
            <a:avLst/>
            <a:gdLst>
              <a:gd name="T0" fmla="*/ 1067 w 9600"/>
              <a:gd name="T1" fmla="*/ 12266 h 12266"/>
              <a:gd name="T2" fmla="*/ 0 w 9600"/>
              <a:gd name="T3" fmla="*/ 1066 h 12266"/>
              <a:gd name="T4" fmla="*/ 8533 w 9600"/>
              <a:gd name="T5" fmla="*/ 0 h 12266"/>
              <a:gd name="T6" fmla="*/ 9600 w 9600"/>
              <a:gd name="T7" fmla="*/ 11200 h 12266"/>
              <a:gd name="T8" fmla="*/ 9067 w 9600"/>
              <a:gd name="T9" fmla="*/ 1066 h 12266"/>
              <a:gd name="T10" fmla="*/ 1067 w 9600"/>
              <a:gd name="T11" fmla="*/ 533 h 12266"/>
              <a:gd name="T12" fmla="*/ 533 w 9600"/>
              <a:gd name="T13" fmla="*/ 11200 h 12266"/>
              <a:gd name="T14" fmla="*/ 8533 w 9600"/>
              <a:gd name="T15" fmla="*/ 11733 h 12266"/>
              <a:gd name="T16" fmla="*/ 9067 w 9600"/>
              <a:gd name="T17" fmla="*/ 1066 h 12266"/>
              <a:gd name="T18" fmla="*/ 1067 w 9600"/>
              <a:gd name="T19" fmla="*/ 1600 h 12266"/>
              <a:gd name="T20" fmla="*/ 8533 w 9600"/>
              <a:gd name="T21" fmla="*/ 10133 h 12266"/>
              <a:gd name="T22" fmla="*/ 1600 w 9600"/>
              <a:gd name="T23" fmla="*/ 9600 h 12266"/>
              <a:gd name="T24" fmla="*/ 8000 w 9600"/>
              <a:gd name="T25" fmla="*/ 2133 h 12266"/>
              <a:gd name="T26" fmla="*/ 1600 w 9600"/>
              <a:gd name="T27" fmla="*/ 9600 h 12266"/>
              <a:gd name="T28" fmla="*/ 6400 w 9600"/>
              <a:gd name="T29" fmla="*/ 4000 h 12266"/>
              <a:gd name="T30" fmla="*/ 6133 w 9600"/>
              <a:gd name="T31" fmla="*/ 3200 h 12266"/>
              <a:gd name="T32" fmla="*/ 6933 w 9600"/>
              <a:gd name="T33" fmla="*/ 2933 h 12266"/>
              <a:gd name="T34" fmla="*/ 7200 w 9600"/>
              <a:gd name="T35" fmla="*/ 3733 h 12266"/>
              <a:gd name="T36" fmla="*/ 5067 w 9600"/>
              <a:gd name="T37" fmla="*/ 5866 h 12266"/>
              <a:gd name="T38" fmla="*/ 4267 w 9600"/>
              <a:gd name="T39" fmla="*/ 5600 h 12266"/>
              <a:gd name="T40" fmla="*/ 4533 w 9600"/>
              <a:gd name="T41" fmla="*/ 4800 h 12266"/>
              <a:gd name="T42" fmla="*/ 5333 w 9600"/>
              <a:gd name="T43" fmla="*/ 5066 h 12266"/>
              <a:gd name="T44" fmla="*/ 5067 w 9600"/>
              <a:gd name="T45" fmla="*/ 5866 h 12266"/>
              <a:gd name="T46" fmla="*/ 4533 w 9600"/>
              <a:gd name="T47" fmla="*/ 4000 h 12266"/>
              <a:gd name="T48" fmla="*/ 4267 w 9600"/>
              <a:gd name="T49" fmla="*/ 3200 h 12266"/>
              <a:gd name="T50" fmla="*/ 5067 w 9600"/>
              <a:gd name="T51" fmla="*/ 2933 h 12266"/>
              <a:gd name="T52" fmla="*/ 5333 w 9600"/>
              <a:gd name="T53" fmla="*/ 3733 h 12266"/>
              <a:gd name="T54" fmla="*/ 3200 w 9600"/>
              <a:gd name="T55" fmla="*/ 5866 h 12266"/>
              <a:gd name="T56" fmla="*/ 2400 w 9600"/>
              <a:gd name="T57" fmla="*/ 5600 h 12266"/>
              <a:gd name="T58" fmla="*/ 2667 w 9600"/>
              <a:gd name="T59" fmla="*/ 4800 h 12266"/>
              <a:gd name="T60" fmla="*/ 3467 w 9600"/>
              <a:gd name="T61" fmla="*/ 5066 h 12266"/>
              <a:gd name="T62" fmla="*/ 3200 w 9600"/>
              <a:gd name="T63" fmla="*/ 5866 h 12266"/>
              <a:gd name="T64" fmla="*/ 2667 w 9600"/>
              <a:gd name="T65" fmla="*/ 4000 h 12266"/>
              <a:gd name="T66" fmla="*/ 2400 w 9600"/>
              <a:gd name="T67" fmla="*/ 3200 h 12266"/>
              <a:gd name="T68" fmla="*/ 3200 w 9600"/>
              <a:gd name="T69" fmla="*/ 2933 h 12266"/>
              <a:gd name="T70" fmla="*/ 3467 w 9600"/>
              <a:gd name="T71" fmla="*/ 3733 h 12266"/>
              <a:gd name="T72" fmla="*/ 4533 w 9600"/>
              <a:gd name="T73" fmla="*/ 800 h 12266"/>
              <a:gd name="T74" fmla="*/ 5067 w 9600"/>
              <a:gd name="T75" fmla="*/ 1333 h 12266"/>
              <a:gd name="T76" fmla="*/ 4533 w 9600"/>
              <a:gd name="T77" fmla="*/ 800 h 12266"/>
              <a:gd name="T78" fmla="*/ 5333 w 9600"/>
              <a:gd name="T79" fmla="*/ 10933 h 12266"/>
              <a:gd name="T80" fmla="*/ 4266 w 9600"/>
              <a:gd name="T81" fmla="*/ 10933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00" h="12266">
                <a:moveTo>
                  <a:pt x="8533" y="12266"/>
                </a:moveTo>
                <a:lnTo>
                  <a:pt x="1067" y="12266"/>
                </a:lnTo>
                <a:cubicBezTo>
                  <a:pt x="478" y="12266"/>
                  <a:pt x="0" y="11789"/>
                  <a:pt x="0" y="11200"/>
                </a:cubicBezTo>
                <a:lnTo>
                  <a:pt x="0" y="1066"/>
                </a:lnTo>
                <a:cubicBezTo>
                  <a:pt x="0" y="477"/>
                  <a:pt x="478" y="0"/>
                  <a:pt x="1067" y="0"/>
                </a:cubicBezTo>
                <a:lnTo>
                  <a:pt x="8533" y="0"/>
                </a:lnTo>
                <a:cubicBezTo>
                  <a:pt x="9122" y="0"/>
                  <a:pt x="9600" y="477"/>
                  <a:pt x="9600" y="1066"/>
                </a:cubicBezTo>
                <a:lnTo>
                  <a:pt x="9600" y="11200"/>
                </a:lnTo>
                <a:cubicBezTo>
                  <a:pt x="9600" y="11789"/>
                  <a:pt x="9122" y="12266"/>
                  <a:pt x="8533" y="12266"/>
                </a:cubicBezTo>
                <a:close/>
                <a:moveTo>
                  <a:pt x="9067" y="1066"/>
                </a:moveTo>
                <a:cubicBezTo>
                  <a:pt x="9067" y="772"/>
                  <a:pt x="8828" y="533"/>
                  <a:pt x="8533" y="533"/>
                </a:cubicBezTo>
                <a:lnTo>
                  <a:pt x="1067" y="533"/>
                </a:lnTo>
                <a:cubicBezTo>
                  <a:pt x="772" y="533"/>
                  <a:pt x="533" y="772"/>
                  <a:pt x="533" y="1066"/>
                </a:cubicBezTo>
                <a:lnTo>
                  <a:pt x="533" y="11200"/>
                </a:lnTo>
                <a:cubicBezTo>
                  <a:pt x="533" y="11494"/>
                  <a:pt x="772" y="11733"/>
                  <a:pt x="1067" y="11733"/>
                </a:cubicBezTo>
                <a:lnTo>
                  <a:pt x="8533" y="11733"/>
                </a:lnTo>
                <a:cubicBezTo>
                  <a:pt x="8828" y="11733"/>
                  <a:pt x="9067" y="11494"/>
                  <a:pt x="9067" y="11200"/>
                </a:cubicBezTo>
                <a:lnTo>
                  <a:pt x="9067" y="1066"/>
                </a:lnTo>
                <a:close/>
                <a:moveTo>
                  <a:pt x="1067" y="10133"/>
                </a:moveTo>
                <a:lnTo>
                  <a:pt x="1067" y="1600"/>
                </a:lnTo>
                <a:lnTo>
                  <a:pt x="8533" y="1600"/>
                </a:lnTo>
                <a:lnTo>
                  <a:pt x="8533" y="10133"/>
                </a:lnTo>
                <a:lnTo>
                  <a:pt x="1067" y="10133"/>
                </a:lnTo>
                <a:close/>
                <a:moveTo>
                  <a:pt x="1600" y="9600"/>
                </a:moveTo>
                <a:lnTo>
                  <a:pt x="8000" y="9600"/>
                </a:lnTo>
                <a:lnTo>
                  <a:pt x="8000" y="2133"/>
                </a:lnTo>
                <a:lnTo>
                  <a:pt x="1600" y="2133"/>
                </a:lnTo>
                <a:lnTo>
                  <a:pt x="1600" y="9600"/>
                </a:lnTo>
                <a:close/>
                <a:moveTo>
                  <a:pt x="6933" y="4000"/>
                </a:moveTo>
                <a:lnTo>
                  <a:pt x="6400" y="4000"/>
                </a:lnTo>
                <a:cubicBezTo>
                  <a:pt x="6253" y="4000"/>
                  <a:pt x="6133" y="3880"/>
                  <a:pt x="6133" y="3733"/>
                </a:cubicBezTo>
                <a:lnTo>
                  <a:pt x="6133" y="3200"/>
                </a:lnTo>
                <a:cubicBezTo>
                  <a:pt x="6133" y="3052"/>
                  <a:pt x="6253" y="2933"/>
                  <a:pt x="6400" y="2933"/>
                </a:cubicBezTo>
                <a:lnTo>
                  <a:pt x="6933" y="2933"/>
                </a:lnTo>
                <a:cubicBezTo>
                  <a:pt x="7081" y="2933"/>
                  <a:pt x="7200" y="3052"/>
                  <a:pt x="7200" y="3200"/>
                </a:cubicBezTo>
                <a:lnTo>
                  <a:pt x="7200" y="3733"/>
                </a:lnTo>
                <a:cubicBezTo>
                  <a:pt x="7200" y="3880"/>
                  <a:pt x="7081" y="4000"/>
                  <a:pt x="6933" y="4000"/>
                </a:cubicBezTo>
                <a:close/>
                <a:moveTo>
                  <a:pt x="5067" y="5866"/>
                </a:moveTo>
                <a:lnTo>
                  <a:pt x="4533" y="5866"/>
                </a:lnTo>
                <a:cubicBezTo>
                  <a:pt x="4386" y="5866"/>
                  <a:pt x="4267" y="5747"/>
                  <a:pt x="4267" y="5600"/>
                </a:cubicBezTo>
                <a:lnTo>
                  <a:pt x="4267" y="5066"/>
                </a:lnTo>
                <a:cubicBezTo>
                  <a:pt x="4267" y="4919"/>
                  <a:pt x="4386" y="4800"/>
                  <a:pt x="4533" y="4800"/>
                </a:cubicBezTo>
                <a:lnTo>
                  <a:pt x="5067" y="4800"/>
                </a:lnTo>
                <a:cubicBezTo>
                  <a:pt x="5214" y="4800"/>
                  <a:pt x="5333" y="4919"/>
                  <a:pt x="5333" y="5066"/>
                </a:cubicBezTo>
                <a:lnTo>
                  <a:pt x="5333" y="5600"/>
                </a:lnTo>
                <a:cubicBezTo>
                  <a:pt x="5333" y="5747"/>
                  <a:pt x="5214" y="5866"/>
                  <a:pt x="5067" y="5866"/>
                </a:cubicBezTo>
                <a:close/>
                <a:moveTo>
                  <a:pt x="5067" y="4000"/>
                </a:moveTo>
                <a:lnTo>
                  <a:pt x="4533" y="4000"/>
                </a:lnTo>
                <a:cubicBezTo>
                  <a:pt x="4386" y="4000"/>
                  <a:pt x="4267" y="3880"/>
                  <a:pt x="4267" y="3733"/>
                </a:cubicBezTo>
                <a:lnTo>
                  <a:pt x="4267" y="3200"/>
                </a:lnTo>
                <a:cubicBezTo>
                  <a:pt x="4267" y="3052"/>
                  <a:pt x="4386" y="2933"/>
                  <a:pt x="4533" y="2933"/>
                </a:cubicBezTo>
                <a:lnTo>
                  <a:pt x="5067" y="2933"/>
                </a:lnTo>
                <a:cubicBezTo>
                  <a:pt x="5214" y="2933"/>
                  <a:pt x="5333" y="3052"/>
                  <a:pt x="5333" y="3200"/>
                </a:cubicBezTo>
                <a:lnTo>
                  <a:pt x="5333" y="3733"/>
                </a:lnTo>
                <a:cubicBezTo>
                  <a:pt x="5333" y="3880"/>
                  <a:pt x="5214" y="4000"/>
                  <a:pt x="5067" y="4000"/>
                </a:cubicBezTo>
                <a:close/>
                <a:moveTo>
                  <a:pt x="3200" y="5866"/>
                </a:moveTo>
                <a:lnTo>
                  <a:pt x="2667" y="5866"/>
                </a:lnTo>
                <a:cubicBezTo>
                  <a:pt x="2519" y="5866"/>
                  <a:pt x="2400" y="5747"/>
                  <a:pt x="2400" y="5600"/>
                </a:cubicBezTo>
                <a:lnTo>
                  <a:pt x="2400" y="5066"/>
                </a:lnTo>
                <a:cubicBezTo>
                  <a:pt x="2400" y="4919"/>
                  <a:pt x="2519" y="4800"/>
                  <a:pt x="2667" y="4800"/>
                </a:cubicBezTo>
                <a:lnTo>
                  <a:pt x="3200" y="4800"/>
                </a:lnTo>
                <a:cubicBezTo>
                  <a:pt x="3347" y="4800"/>
                  <a:pt x="3467" y="4919"/>
                  <a:pt x="3467" y="5066"/>
                </a:cubicBezTo>
                <a:lnTo>
                  <a:pt x="3467" y="5600"/>
                </a:lnTo>
                <a:cubicBezTo>
                  <a:pt x="3467" y="5747"/>
                  <a:pt x="3347" y="5866"/>
                  <a:pt x="3200" y="5866"/>
                </a:cubicBezTo>
                <a:close/>
                <a:moveTo>
                  <a:pt x="3200" y="4000"/>
                </a:moveTo>
                <a:lnTo>
                  <a:pt x="2667" y="4000"/>
                </a:lnTo>
                <a:cubicBezTo>
                  <a:pt x="2519" y="4000"/>
                  <a:pt x="2400" y="3880"/>
                  <a:pt x="2400" y="3733"/>
                </a:cubicBezTo>
                <a:lnTo>
                  <a:pt x="2400" y="3200"/>
                </a:lnTo>
                <a:cubicBezTo>
                  <a:pt x="2400" y="3052"/>
                  <a:pt x="2519" y="2933"/>
                  <a:pt x="2667" y="2933"/>
                </a:cubicBezTo>
                <a:lnTo>
                  <a:pt x="3200" y="2933"/>
                </a:lnTo>
                <a:cubicBezTo>
                  <a:pt x="3347" y="2933"/>
                  <a:pt x="3467" y="3052"/>
                  <a:pt x="3467" y="3200"/>
                </a:cubicBezTo>
                <a:lnTo>
                  <a:pt x="3467" y="3733"/>
                </a:lnTo>
                <a:cubicBezTo>
                  <a:pt x="3467" y="3880"/>
                  <a:pt x="3347" y="4000"/>
                  <a:pt x="3200" y="4000"/>
                </a:cubicBezTo>
                <a:close/>
                <a:moveTo>
                  <a:pt x="4533" y="800"/>
                </a:moveTo>
                <a:lnTo>
                  <a:pt x="5067" y="800"/>
                </a:lnTo>
                <a:lnTo>
                  <a:pt x="5067" y="1333"/>
                </a:lnTo>
                <a:lnTo>
                  <a:pt x="4533" y="1333"/>
                </a:lnTo>
                <a:lnTo>
                  <a:pt x="4533" y="800"/>
                </a:lnTo>
                <a:close/>
                <a:moveTo>
                  <a:pt x="4800" y="10400"/>
                </a:moveTo>
                <a:cubicBezTo>
                  <a:pt x="5095" y="10400"/>
                  <a:pt x="5333" y="10639"/>
                  <a:pt x="5333" y="10933"/>
                </a:cubicBezTo>
                <a:cubicBezTo>
                  <a:pt x="5333" y="11228"/>
                  <a:pt x="5094" y="11467"/>
                  <a:pt x="4800" y="11467"/>
                </a:cubicBezTo>
                <a:cubicBezTo>
                  <a:pt x="4505" y="11467"/>
                  <a:pt x="4266" y="11228"/>
                  <a:pt x="4266" y="10933"/>
                </a:cubicBezTo>
                <a:cubicBezTo>
                  <a:pt x="4266" y="10638"/>
                  <a:pt x="4505" y="10400"/>
                  <a:pt x="4800" y="10400"/>
                </a:cubicBezTo>
                <a:close/>
              </a:path>
            </a:pathLst>
          </a:custGeom>
          <a:gradFill flip="none" rotWithShape="1">
            <a:gsLst>
              <a:gs pos="0">
                <a:srgbClr val="516AE9"/>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iconfont-10144-4988875"/>
          <p:cNvSpPr/>
          <p:nvPr/>
        </p:nvSpPr>
        <p:spPr>
          <a:xfrm>
            <a:off x="10195601" y="1238786"/>
            <a:ext cx="334112" cy="334112"/>
          </a:xfrm>
          <a:custGeom>
            <a:avLst/>
            <a:gdLst>
              <a:gd name="connsiteX0" fmla="*/ 185909 w 534392"/>
              <a:gd name="connsiteY0" fmla="*/ 441390 h 534392"/>
              <a:gd name="connsiteX1" fmla="*/ 348531 w 534392"/>
              <a:gd name="connsiteY1" fmla="*/ 441390 h 534392"/>
              <a:gd name="connsiteX2" fmla="*/ 360150 w 534392"/>
              <a:gd name="connsiteY2" fmla="*/ 453057 h 534392"/>
              <a:gd name="connsiteX3" fmla="*/ 360103 w 534392"/>
              <a:gd name="connsiteY3" fmla="*/ 453057 h 534392"/>
              <a:gd name="connsiteX4" fmla="*/ 360103 w 534392"/>
              <a:gd name="connsiteY4" fmla="*/ 499534 h 534392"/>
              <a:gd name="connsiteX5" fmla="*/ 476296 w 534392"/>
              <a:gd name="connsiteY5" fmla="*/ 499534 h 534392"/>
              <a:gd name="connsiteX6" fmla="*/ 476296 w 534392"/>
              <a:gd name="connsiteY6" fmla="*/ 534392 h 534392"/>
              <a:gd name="connsiteX7" fmla="*/ 58096 w 534392"/>
              <a:gd name="connsiteY7" fmla="*/ 534392 h 534392"/>
              <a:gd name="connsiteX8" fmla="*/ 58096 w 534392"/>
              <a:gd name="connsiteY8" fmla="*/ 499534 h 534392"/>
              <a:gd name="connsiteX9" fmla="*/ 174242 w 534392"/>
              <a:gd name="connsiteY9" fmla="*/ 499534 h 534392"/>
              <a:gd name="connsiteX10" fmla="*/ 174242 w 534392"/>
              <a:gd name="connsiteY10" fmla="*/ 453057 h 534392"/>
              <a:gd name="connsiteX11" fmla="*/ 185909 w 534392"/>
              <a:gd name="connsiteY11" fmla="*/ 441390 h 534392"/>
              <a:gd name="connsiteX12" fmla="*/ 300617 w 534392"/>
              <a:gd name="connsiteY12" fmla="*/ 192433 h 534392"/>
              <a:gd name="connsiteX13" fmla="*/ 300967 w 534392"/>
              <a:gd name="connsiteY13" fmla="*/ 192433 h 534392"/>
              <a:gd name="connsiteX14" fmla="*/ 291059 w 534392"/>
              <a:gd name="connsiteY14" fmla="*/ 216185 h 534392"/>
              <a:gd name="connsiteX15" fmla="*/ 243520 w 534392"/>
              <a:gd name="connsiteY15" fmla="*/ 216185 h 534392"/>
              <a:gd name="connsiteX16" fmla="*/ 233805 w 534392"/>
              <a:gd name="connsiteY16" fmla="*/ 192671 h 534392"/>
              <a:gd name="connsiteX17" fmla="*/ 300729 w 534392"/>
              <a:gd name="connsiteY17" fmla="*/ 192671 h 534392"/>
              <a:gd name="connsiteX18" fmla="*/ 267147 w 534392"/>
              <a:gd name="connsiteY18" fmla="*/ 161161 h 534392"/>
              <a:gd name="connsiteX19" fmla="*/ 290190 w 534392"/>
              <a:gd name="connsiteY19" fmla="*/ 170258 h 534392"/>
              <a:gd name="connsiteX20" fmla="*/ 300617 w 534392"/>
              <a:gd name="connsiteY20" fmla="*/ 192433 h 534392"/>
              <a:gd name="connsiteX21" fmla="*/ 233707 w 534392"/>
              <a:gd name="connsiteY21" fmla="*/ 192433 h 534392"/>
              <a:gd name="connsiteX22" fmla="*/ 233805 w 534392"/>
              <a:gd name="connsiteY22" fmla="*/ 192671 h 534392"/>
              <a:gd name="connsiteX23" fmla="*/ 233564 w 534392"/>
              <a:gd name="connsiteY23" fmla="*/ 192671 h 534392"/>
              <a:gd name="connsiteX24" fmla="*/ 267147 w 534392"/>
              <a:gd name="connsiteY24" fmla="*/ 161161 h 534392"/>
              <a:gd name="connsiteX25" fmla="*/ 267194 w 534392"/>
              <a:gd name="connsiteY25" fmla="*/ 139647 h 534392"/>
              <a:gd name="connsiteX26" fmla="*/ 212795 w 534392"/>
              <a:gd name="connsiteY26" fmla="*/ 192624 h 534392"/>
              <a:gd name="connsiteX27" fmla="*/ 267194 w 534392"/>
              <a:gd name="connsiteY27" fmla="*/ 245648 h 534392"/>
              <a:gd name="connsiteX28" fmla="*/ 318926 w 534392"/>
              <a:gd name="connsiteY28" fmla="*/ 192624 h 534392"/>
              <a:gd name="connsiteX29" fmla="*/ 267194 w 534392"/>
              <a:gd name="connsiteY29" fmla="*/ 139647 h 534392"/>
              <a:gd name="connsiteX30" fmla="*/ 264908 w 534392"/>
              <a:gd name="connsiteY30" fmla="*/ 120132 h 534392"/>
              <a:gd name="connsiteX31" fmla="*/ 377755 w 534392"/>
              <a:gd name="connsiteY31" fmla="*/ 191957 h 534392"/>
              <a:gd name="connsiteX32" fmla="*/ 267956 w 534392"/>
              <a:gd name="connsiteY32" fmla="*/ 265163 h 534392"/>
              <a:gd name="connsiteX33" fmla="*/ 156538 w 534392"/>
              <a:gd name="connsiteY33" fmla="*/ 192576 h 534392"/>
              <a:gd name="connsiteX34" fmla="*/ 264908 w 534392"/>
              <a:gd name="connsiteY34" fmla="*/ 120132 h 534392"/>
              <a:gd name="connsiteX35" fmla="*/ 46477 w 534392"/>
              <a:gd name="connsiteY35" fmla="*/ 34810 h 534392"/>
              <a:gd name="connsiteX36" fmla="*/ 34858 w 534392"/>
              <a:gd name="connsiteY36" fmla="*/ 46477 h 534392"/>
              <a:gd name="connsiteX37" fmla="*/ 34858 w 534392"/>
              <a:gd name="connsiteY37" fmla="*/ 348483 h 534392"/>
              <a:gd name="connsiteX38" fmla="*/ 46477 w 534392"/>
              <a:gd name="connsiteY38" fmla="*/ 360103 h 534392"/>
              <a:gd name="connsiteX39" fmla="*/ 487915 w 534392"/>
              <a:gd name="connsiteY39" fmla="*/ 360103 h 534392"/>
              <a:gd name="connsiteX40" fmla="*/ 499534 w 534392"/>
              <a:gd name="connsiteY40" fmla="*/ 348483 h 534392"/>
              <a:gd name="connsiteX41" fmla="*/ 499582 w 534392"/>
              <a:gd name="connsiteY41" fmla="*/ 348483 h 534392"/>
              <a:gd name="connsiteX42" fmla="*/ 499582 w 534392"/>
              <a:gd name="connsiteY42" fmla="*/ 46477 h 534392"/>
              <a:gd name="connsiteX43" fmla="*/ 487963 w 534392"/>
              <a:gd name="connsiteY43" fmla="*/ 34810 h 534392"/>
              <a:gd name="connsiteX44" fmla="*/ 34858 w 534392"/>
              <a:gd name="connsiteY44" fmla="*/ 0 h 534392"/>
              <a:gd name="connsiteX45" fmla="*/ 499534 w 534392"/>
              <a:gd name="connsiteY45" fmla="*/ 0 h 534392"/>
              <a:gd name="connsiteX46" fmla="*/ 534392 w 534392"/>
              <a:gd name="connsiteY46" fmla="*/ 34858 h 534392"/>
              <a:gd name="connsiteX47" fmla="*/ 534392 w 534392"/>
              <a:gd name="connsiteY47" fmla="*/ 360150 h 534392"/>
              <a:gd name="connsiteX48" fmla="*/ 499534 w 534392"/>
              <a:gd name="connsiteY48" fmla="*/ 394961 h 534392"/>
              <a:gd name="connsiteX49" fmla="*/ 34858 w 534392"/>
              <a:gd name="connsiteY49" fmla="*/ 394961 h 534392"/>
              <a:gd name="connsiteX50" fmla="*/ 0 w 534392"/>
              <a:gd name="connsiteY50" fmla="*/ 360150 h 534392"/>
              <a:gd name="connsiteX51" fmla="*/ 0 w 534392"/>
              <a:gd name="connsiteY51" fmla="*/ 34858 h 534392"/>
              <a:gd name="connsiteX52" fmla="*/ 34858 w 534392"/>
              <a:gd name="connsiteY52" fmla="*/ 0 h 53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4392" h="534392">
                <a:moveTo>
                  <a:pt x="185909" y="441390"/>
                </a:moveTo>
                <a:lnTo>
                  <a:pt x="348531" y="441390"/>
                </a:lnTo>
                <a:cubicBezTo>
                  <a:pt x="354960" y="441390"/>
                  <a:pt x="360150" y="446628"/>
                  <a:pt x="360150" y="453057"/>
                </a:cubicBezTo>
                <a:lnTo>
                  <a:pt x="360103" y="453057"/>
                </a:lnTo>
                <a:lnTo>
                  <a:pt x="360103" y="499534"/>
                </a:lnTo>
                <a:lnTo>
                  <a:pt x="476296" y="499534"/>
                </a:lnTo>
                <a:lnTo>
                  <a:pt x="476296" y="534392"/>
                </a:lnTo>
                <a:lnTo>
                  <a:pt x="58096" y="534392"/>
                </a:lnTo>
                <a:lnTo>
                  <a:pt x="58096" y="499534"/>
                </a:lnTo>
                <a:lnTo>
                  <a:pt x="174242" y="499534"/>
                </a:lnTo>
                <a:lnTo>
                  <a:pt x="174242" y="453057"/>
                </a:lnTo>
                <a:cubicBezTo>
                  <a:pt x="174242" y="446628"/>
                  <a:pt x="179480" y="441390"/>
                  <a:pt x="185909" y="441390"/>
                </a:cubicBezTo>
                <a:close/>
                <a:moveTo>
                  <a:pt x="300617" y="192433"/>
                </a:moveTo>
                <a:lnTo>
                  <a:pt x="300967" y="192433"/>
                </a:lnTo>
                <a:cubicBezTo>
                  <a:pt x="300920" y="201334"/>
                  <a:pt x="297347" y="209854"/>
                  <a:pt x="291059" y="216185"/>
                </a:cubicBezTo>
                <a:cubicBezTo>
                  <a:pt x="278007" y="229417"/>
                  <a:pt x="256619" y="229417"/>
                  <a:pt x="243520" y="216185"/>
                </a:cubicBezTo>
                <a:lnTo>
                  <a:pt x="233805" y="192671"/>
                </a:lnTo>
                <a:lnTo>
                  <a:pt x="300729" y="192671"/>
                </a:lnTo>
                <a:close/>
                <a:moveTo>
                  <a:pt x="267147" y="161161"/>
                </a:moveTo>
                <a:cubicBezTo>
                  <a:pt x="276030" y="161161"/>
                  <a:pt x="284152" y="164600"/>
                  <a:pt x="290190" y="170258"/>
                </a:cubicBezTo>
                <a:lnTo>
                  <a:pt x="300617" y="192433"/>
                </a:lnTo>
                <a:lnTo>
                  <a:pt x="233707" y="192433"/>
                </a:lnTo>
                <a:lnTo>
                  <a:pt x="233805" y="192671"/>
                </a:lnTo>
                <a:lnTo>
                  <a:pt x="233564" y="192671"/>
                </a:lnTo>
                <a:cubicBezTo>
                  <a:pt x="234659" y="174917"/>
                  <a:pt x="249379" y="161161"/>
                  <a:pt x="267147" y="161161"/>
                </a:cubicBezTo>
                <a:close/>
                <a:moveTo>
                  <a:pt x="267194" y="139647"/>
                </a:moveTo>
                <a:cubicBezTo>
                  <a:pt x="237375" y="138886"/>
                  <a:pt x="212795" y="162827"/>
                  <a:pt x="212795" y="192624"/>
                </a:cubicBezTo>
                <a:cubicBezTo>
                  <a:pt x="212795" y="222420"/>
                  <a:pt x="237375" y="246362"/>
                  <a:pt x="267194" y="245648"/>
                </a:cubicBezTo>
                <a:cubicBezTo>
                  <a:pt x="295966" y="244886"/>
                  <a:pt x="318926" y="221373"/>
                  <a:pt x="318926" y="192624"/>
                </a:cubicBezTo>
                <a:cubicBezTo>
                  <a:pt x="318926" y="163875"/>
                  <a:pt x="295966" y="140361"/>
                  <a:pt x="267194" y="139647"/>
                </a:cubicBezTo>
                <a:close/>
                <a:moveTo>
                  <a:pt x="264908" y="120132"/>
                </a:moveTo>
                <a:cubicBezTo>
                  <a:pt x="335265" y="120132"/>
                  <a:pt x="377755" y="191957"/>
                  <a:pt x="377755" y="191957"/>
                </a:cubicBezTo>
                <a:cubicBezTo>
                  <a:pt x="377755" y="191957"/>
                  <a:pt x="329929" y="265163"/>
                  <a:pt x="267956" y="265163"/>
                </a:cubicBezTo>
                <a:cubicBezTo>
                  <a:pt x="205936" y="265163"/>
                  <a:pt x="156538" y="192576"/>
                  <a:pt x="156538" y="192576"/>
                </a:cubicBezTo>
                <a:cubicBezTo>
                  <a:pt x="156538" y="192576"/>
                  <a:pt x="194551" y="120132"/>
                  <a:pt x="264908" y="120132"/>
                </a:cubicBezTo>
                <a:close/>
                <a:moveTo>
                  <a:pt x="46477" y="34810"/>
                </a:moveTo>
                <a:cubicBezTo>
                  <a:pt x="40048" y="34810"/>
                  <a:pt x="34858" y="40048"/>
                  <a:pt x="34858" y="46477"/>
                </a:cubicBezTo>
                <a:lnTo>
                  <a:pt x="34858" y="348483"/>
                </a:lnTo>
                <a:cubicBezTo>
                  <a:pt x="34858" y="354912"/>
                  <a:pt x="40048" y="360103"/>
                  <a:pt x="46477" y="360103"/>
                </a:cubicBezTo>
                <a:lnTo>
                  <a:pt x="487915" y="360103"/>
                </a:lnTo>
                <a:cubicBezTo>
                  <a:pt x="494344" y="360103"/>
                  <a:pt x="499534" y="354912"/>
                  <a:pt x="499534" y="348483"/>
                </a:cubicBezTo>
                <a:lnTo>
                  <a:pt x="499582" y="348483"/>
                </a:lnTo>
                <a:lnTo>
                  <a:pt x="499582" y="46477"/>
                </a:lnTo>
                <a:cubicBezTo>
                  <a:pt x="499582" y="40001"/>
                  <a:pt x="494344" y="34810"/>
                  <a:pt x="487963" y="34810"/>
                </a:cubicBezTo>
                <a:close/>
                <a:moveTo>
                  <a:pt x="34858" y="0"/>
                </a:moveTo>
                <a:lnTo>
                  <a:pt x="499534" y="0"/>
                </a:lnTo>
                <a:cubicBezTo>
                  <a:pt x="518773" y="0"/>
                  <a:pt x="534392" y="15619"/>
                  <a:pt x="534392" y="34858"/>
                </a:cubicBezTo>
                <a:lnTo>
                  <a:pt x="534392" y="360150"/>
                </a:lnTo>
                <a:cubicBezTo>
                  <a:pt x="534392" y="379389"/>
                  <a:pt x="518773" y="395008"/>
                  <a:pt x="499534" y="394961"/>
                </a:cubicBezTo>
                <a:lnTo>
                  <a:pt x="34858" y="394961"/>
                </a:lnTo>
                <a:cubicBezTo>
                  <a:pt x="15619" y="394961"/>
                  <a:pt x="0" y="379389"/>
                  <a:pt x="0" y="360150"/>
                </a:cubicBezTo>
                <a:lnTo>
                  <a:pt x="0" y="34858"/>
                </a:lnTo>
                <a:cubicBezTo>
                  <a:pt x="0" y="15619"/>
                  <a:pt x="15619" y="0"/>
                  <a:pt x="34858" y="0"/>
                </a:cubicBezTo>
                <a:close/>
              </a:path>
            </a:pathLst>
          </a:custGeom>
          <a:gradFill flip="none" rotWithShape="1">
            <a:gsLst>
              <a:gs pos="0">
                <a:srgbClr val="516AE9"/>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AIMP </a:t>
            </a:r>
            <a:r>
              <a:rPr lang="zh-CN" altLang="en-US" dirty="0"/>
              <a:t>用户使用界面</a:t>
            </a:r>
            <a:endParaRPr lang="zh-CN" altLang="en-US" dirty="0"/>
          </a:p>
        </p:txBody>
      </p:sp>
      <p:sp>
        <p:nvSpPr>
          <p:cNvPr id="13" name="文本占位符 12"/>
          <p:cNvSpPr>
            <a:spLocks noGrp="1"/>
          </p:cNvSpPr>
          <p:nvPr>
            <p:ph type="body" sz="quarter" idx="15"/>
          </p:nvPr>
        </p:nvSpPr>
        <p:spPr/>
        <p:txBody>
          <a:bodyPr/>
          <a:lstStyle/>
          <a:p>
            <a:pPr lvl="0">
              <a:lnSpc>
                <a:spcPct val="150000"/>
              </a:lnSpc>
            </a:pPr>
            <a:r>
              <a:rPr lang="en-US" altLang="zh-CN" sz="1400" b="0" dirty="0">
                <a:solidFill>
                  <a:schemeClr val="bg1"/>
                </a:solidFill>
              </a:rPr>
              <a:t> </a:t>
            </a:r>
            <a:endParaRPr lang="en-US" altLang="zh-CN" sz="1400" b="0" dirty="0">
              <a:solidFill>
                <a:schemeClr val="bg1"/>
              </a:solidFill>
            </a:endParaRPr>
          </a:p>
        </p:txBody>
      </p:sp>
      <p:sp>
        <p:nvSpPr>
          <p:cNvPr id="6" name="标题 3"/>
          <p:cNvSpPr txBox="1"/>
          <p:nvPr>
            <p:custDataLst>
              <p:tags r:id="rId1"/>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endParaRPr sz="3200" b="0" dirty="0"/>
          </a:p>
        </p:txBody>
      </p:sp>
      <p:sp>
        <p:nvSpPr>
          <p:cNvPr id="8" name="文本框 7"/>
          <p:cNvSpPr txBox="1"/>
          <p:nvPr/>
        </p:nvSpPr>
        <p:spPr>
          <a:xfrm>
            <a:off x="2564424" y="3173096"/>
            <a:ext cx="7063152" cy="511807"/>
          </a:xfrm>
          <a:prstGeom prst="rect">
            <a:avLst/>
          </a:prstGeom>
          <a:noFill/>
        </p:spPr>
        <p:txBody>
          <a:bodyPr wrap="none" rtlCol="0">
            <a:spAutoFit/>
          </a:bodyPr>
          <a:lstStyle/>
          <a:p>
            <a:pPr algn="l">
              <a:lnSpc>
                <a:spcPct val="125000"/>
              </a:lnSpc>
              <a:spcAft>
                <a:spcPts val="600"/>
              </a:spcAft>
            </a:pPr>
            <a:r>
              <a:rPr lang="zh-CN" altLang="en-US" sz="2400" dirty="0">
                <a:solidFill>
                  <a:srgbClr val="FF0000"/>
                </a:solidFill>
                <a:highlight>
                  <a:srgbClr val="FFFF00"/>
                </a:highlight>
              </a:rPr>
              <a:t>把上次提交给</a:t>
            </a:r>
            <a:r>
              <a:rPr lang="en-US" altLang="zh-CN" sz="2400" dirty="0">
                <a:solidFill>
                  <a:srgbClr val="FF0000"/>
                </a:solidFill>
                <a:highlight>
                  <a:srgbClr val="FFFF00"/>
                </a:highlight>
              </a:rPr>
              <a:t>Michael</a:t>
            </a:r>
            <a:r>
              <a:rPr lang="zh-CN" altLang="en-US" sz="2400" dirty="0">
                <a:solidFill>
                  <a:srgbClr val="FF0000"/>
                </a:solidFill>
                <a:highlight>
                  <a:srgbClr val="FFFF00"/>
                </a:highlight>
              </a:rPr>
              <a:t> 的使用介绍的简介</a:t>
            </a:r>
            <a:r>
              <a:rPr lang="en-US" altLang="zh-CN" sz="2400" dirty="0">
                <a:solidFill>
                  <a:srgbClr val="FF0000"/>
                </a:solidFill>
                <a:highlight>
                  <a:srgbClr val="FFFF00"/>
                </a:highlight>
              </a:rPr>
              <a:t>copy</a:t>
            </a:r>
            <a:r>
              <a:rPr lang="zh-CN" altLang="en-US" sz="2400" dirty="0">
                <a:solidFill>
                  <a:srgbClr val="FF0000"/>
                </a:solidFill>
                <a:highlight>
                  <a:srgbClr val="FFFF00"/>
                </a:highlight>
              </a:rPr>
              <a:t>进来</a:t>
            </a:r>
            <a:endParaRPr lang="zh-CN" altLang="en-US" sz="2400" dirty="0">
              <a:solidFill>
                <a:srgbClr val="FF0000"/>
              </a:solidFill>
              <a:highlight>
                <a:srgbClr val="FFFF00"/>
              </a:highlight>
            </a:endParaRPr>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矩形 15"/>
          <p:cNvSpPr/>
          <p:nvPr/>
        </p:nvSpPr>
        <p:spPr>
          <a:xfrm>
            <a:off x="1600202" y="952660"/>
            <a:ext cx="8105099" cy="937166"/>
          </a:xfrm>
          <a:prstGeom prst="rect">
            <a:avLst/>
          </a:prstGeom>
          <a:gradFill>
            <a:gsLst>
              <a:gs pos="0">
                <a:srgbClr val="7489E2">
                  <a:alpha val="20000"/>
                </a:srgbClr>
              </a:gs>
              <a:gs pos="100000">
                <a:srgbClr val="7489E2">
                  <a:alpha val="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1600202" y="2140306"/>
            <a:ext cx="8105099" cy="937166"/>
          </a:xfrm>
          <a:prstGeom prst="rect">
            <a:avLst/>
          </a:prstGeom>
          <a:gradFill>
            <a:gsLst>
              <a:gs pos="0">
                <a:srgbClr val="1DD3BD">
                  <a:alpha val="20000"/>
                </a:srgbClr>
              </a:gs>
              <a:gs pos="100000">
                <a:srgbClr val="1DD3BD">
                  <a:alpha val="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1600202" y="3327952"/>
            <a:ext cx="8105099" cy="937166"/>
          </a:xfrm>
          <a:prstGeom prst="rect">
            <a:avLst/>
          </a:prstGeom>
          <a:gradFill>
            <a:gsLst>
              <a:gs pos="0">
                <a:schemeClr val="accent2">
                  <a:alpha val="20000"/>
                </a:schemeClr>
              </a:gs>
              <a:gs pos="100000">
                <a:schemeClr val="accent2">
                  <a:alpha val="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a:off x="1600203" y="4515598"/>
            <a:ext cx="8105099" cy="937166"/>
          </a:xfrm>
          <a:prstGeom prst="rect">
            <a:avLst/>
          </a:prstGeom>
          <a:gradFill>
            <a:gsLst>
              <a:gs pos="0">
                <a:srgbClr val="0483EC">
                  <a:alpha val="20000"/>
                </a:srgbClr>
              </a:gs>
              <a:gs pos="100000">
                <a:srgbClr val="0483EC">
                  <a:alpha val="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1600200" y="5703245"/>
            <a:ext cx="8105099" cy="678181"/>
          </a:xfrm>
          <a:prstGeom prst="rect">
            <a:avLst/>
          </a:prstGeom>
          <a:gradFill>
            <a:gsLst>
              <a:gs pos="0">
                <a:srgbClr val="002177">
                  <a:alpha val="20000"/>
                </a:srgbClr>
              </a:gs>
              <a:gs pos="100000">
                <a:srgbClr val="002177">
                  <a:alpha val="5000"/>
                </a:srgb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en-US" altLang="zh-CN" dirty="0">
                <a:sym typeface="Arial" panose="020B0604020202020204" pitchFamily="34" charset="0"/>
              </a:rPr>
              <a:t>IKAS FDC </a:t>
            </a:r>
            <a:r>
              <a:rPr lang="zh-CN" altLang="en-US" dirty="0">
                <a:sym typeface="Arial" panose="020B0604020202020204" pitchFamily="34" charset="0"/>
              </a:rPr>
              <a:t>系统方案架构图</a:t>
            </a:r>
            <a:endParaRPr lang="zh-CN" altLang="en-US" dirty="0">
              <a:sym typeface="Arial" panose="020B0604020202020204" pitchFamily="34" charset="0"/>
            </a:endParaRPr>
          </a:p>
        </p:txBody>
      </p:sp>
      <p:sp>
        <p:nvSpPr>
          <p:cNvPr id="3" name="文本占位符 2"/>
          <p:cNvSpPr>
            <a:spLocks noGrp="1"/>
          </p:cNvSpPr>
          <p:nvPr>
            <p:ph type="body" sz="quarter" idx="4294967295"/>
          </p:nvPr>
        </p:nvSpPr>
        <p:spPr>
          <a:xfrm>
            <a:off x="0" y="392113"/>
            <a:ext cx="677863" cy="304800"/>
          </a:xfrm>
        </p:spPr>
        <p:txBody>
          <a:bodyPr>
            <a:normAutofit fontScale="47500" lnSpcReduction="20000"/>
          </a:bodyPr>
          <a:lstStyle/>
          <a:p>
            <a:r>
              <a:rPr lang="en-US" altLang="zh-CN" dirty="0">
                <a:ea typeface="微软雅黑" panose="020B0503020204020204" pitchFamily="34" charset="-122"/>
                <a:sym typeface="Arial" panose="020B0604020202020204" pitchFamily="34" charset="0"/>
              </a:rPr>
              <a:t>3.2</a:t>
            </a:r>
            <a:endParaRPr lang="zh-CN" altLang="en-US" dirty="0">
              <a:ea typeface="微软雅黑" panose="020B0503020204020204" pitchFamily="34" charset="-122"/>
              <a:sym typeface="Arial" panose="020B0604020202020204" pitchFamily="34" charset="0"/>
            </a:endParaRPr>
          </a:p>
        </p:txBody>
      </p:sp>
      <p:sp>
        <p:nvSpPr>
          <p:cNvPr id="4" name="矩形 3"/>
          <p:cNvSpPr/>
          <p:nvPr/>
        </p:nvSpPr>
        <p:spPr>
          <a:xfrm>
            <a:off x="2017113" y="1032638"/>
            <a:ext cx="1125666" cy="777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b="1" dirty="0">
                <a:solidFill>
                  <a:srgbClr val="00DBE6"/>
                </a:solidFill>
                <a:latin typeface="思源黑体 CN Bold" panose="020B0800000000000000" pitchFamily="34" charset="-122"/>
                <a:ea typeface="思源黑体 CN Bold" panose="020B0800000000000000" pitchFamily="34" charset="-122"/>
              </a:rPr>
              <a:t>分类</a:t>
            </a:r>
            <a:endPar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8" name="矩形 7"/>
          <p:cNvSpPr/>
          <p:nvPr/>
        </p:nvSpPr>
        <p:spPr>
          <a:xfrm>
            <a:off x="2017113" y="2220284"/>
            <a:ext cx="1125666" cy="777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rPr>
              <a:t>回归</a:t>
            </a:r>
            <a:endPar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9" name="矩形 8"/>
          <p:cNvSpPr/>
          <p:nvPr/>
        </p:nvSpPr>
        <p:spPr>
          <a:xfrm>
            <a:off x="2017113" y="3407930"/>
            <a:ext cx="1125666" cy="777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rPr>
              <a:t>无监督</a:t>
            </a:r>
            <a:endPar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10" name="矩形 9"/>
          <p:cNvSpPr/>
          <p:nvPr/>
        </p:nvSpPr>
        <p:spPr>
          <a:xfrm>
            <a:off x="2017113" y="4595576"/>
            <a:ext cx="1125666" cy="777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rPr>
              <a:t>统计分析</a:t>
            </a:r>
            <a:endPar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11" name="矩形 10"/>
          <p:cNvSpPr/>
          <p:nvPr/>
        </p:nvSpPr>
        <p:spPr>
          <a:xfrm>
            <a:off x="2017113" y="5653730"/>
            <a:ext cx="1125666" cy="777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rPr>
              <a:t>预警</a:t>
            </a:r>
            <a:endParaRPr kumimoji="0" lang="zh-CN" altLang="en-US" sz="1600" b="1" i="0" u="none" strike="noStrike" kern="1200" cap="none" spc="0" normalizeH="0" noProof="0" dirty="0">
              <a:ln>
                <a:noFill/>
              </a:ln>
              <a:solidFill>
                <a:srgbClr val="00DBE6"/>
              </a:solidFill>
              <a:effectLst/>
              <a:uLnTx/>
              <a:uFillTx/>
              <a:latin typeface="思源黑体 CN Bold" panose="020B0800000000000000" pitchFamily="34" charset="-122"/>
              <a:ea typeface="思源黑体 CN Bold" panose="020B0800000000000000" pitchFamily="34" charset="-122"/>
            </a:endParaRPr>
          </a:p>
        </p:txBody>
      </p:sp>
      <p:sp>
        <p:nvSpPr>
          <p:cNvPr id="12" name="矩形: 圆角 11"/>
          <p:cNvSpPr/>
          <p:nvPr/>
        </p:nvSpPr>
        <p:spPr>
          <a:xfrm>
            <a:off x="3692250" y="1053784"/>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决策树</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3" name="矩形: 圆角 12"/>
          <p:cNvSpPr/>
          <p:nvPr/>
        </p:nvSpPr>
        <p:spPr>
          <a:xfrm>
            <a:off x="3692250" y="1490575"/>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随机森林</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4" name="矩形: 圆角 13"/>
          <p:cNvSpPr/>
          <p:nvPr/>
        </p:nvSpPr>
        <p:spPr>
          <a:xfrm>
            <a:off x="5760968" y="1053784"/>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梯度提升树</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矩形: 圆角 14"/>
          <p:cNvSpPr/>
          <p:nvPr/>
        </p:nvSpPr>
        <p:spPr>
          <a:xfrm>
            <a:off x="5760968" y="1490575"/>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buNone/>
            </a:pPr>
            <a:r>
              <a:rPr lang="zh-CN" altLang="en-US" sz="1200" dirty="0">
                <a:latin typeface="思源黑体 CN Regular" panose="020B0500000000000000" pitchFamily="34" charset="-122"/>
                <a:ea typeface="思源黑体 CN Regular" panose="020B0500000000000000" pitchFamily="34" charset="-122"/>
              </a:rPr>
              <a:t>支持向量机</a:t>
            </a:r>
            <a:endParaRPr lang="zh-CN" altLang="en-US" sz="1200" dirty="0">
              <a:latin typeface="思源黑体 CN Regular" panose="020B0500000000000000" pitchFamily="34" charset="-122"/>
              <a:ea typeface="思源黑体 CN Regular" panose="020B0500000000000000" pitchFamily="34" charset="-122"/>
            </a:endParaRPr>
          </a:p>
        </p:txBody>
      </p:sp>
      <p:sp>
        <p:nvSpPr>
          <p:cNvPr id="19" name="矩形: 圆角 18"/>
          <p:cNvSpPr/>
          <p:nvPr/>
        </p:nvSpPr>
        <p:spPr>
          <a:xfrm>
            <a:off x="3692250" y="2241587"/>
            <a:ext cx="15004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决策树</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0" name="矩形: 圆角 19"/>
          <p:cNvSpPr/>
          <p:nvPr/>
        </p:nvSpPr>
        <p:spPr>
          <a:xfrm>
            <a:off x="3692250" y="2678378"/>
            <a:ext cx="15004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随机森林</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25" name="矩形: 圆角 24"/>
          <p:cNvSpPr/>
          <p:nvPr/>
        </p:nvSpPr>
        <p:spPr>
          <a:xfrm>
            <a:off x="7681192" y="2678378"/>
            <a:ext cx="1598400" cy="323999"/>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buNone/>
            </a:pPr>
            <a:r>
              <a:rPr lang="en-US" altLang="zh-CN" sz="1200" dirty="0" err="1">
                <a:latin typeface="思源黑体 CN Regular" panose="020B0500000000000000" pitchFamily="34" charset="-122"/>
                <a:ea typeface="思源黑体 CN Regular" panose="020B0500000000000000" pitchFamily="34" charset="-122"/>
              </a:rPr>
              <a:t>XGBoost</a:t>
            </a:r>
            <a:endParaRPr lang="zh-CN" altLang="en-US" sz="1200" dirty="0">
              <a:latin typeface="思源黑体 CN Regular" panose="020B0500000000000000" pitchFamily="34" charset="-122"/>
              <a:ea typeface="思源黑体 CN Regular" panose="020B0500000000000000" pitchFamily="34" charset="-122"/>
            </a:endParaRPr>
          </a:p>
        </p:txBody>
      </p:sp>
      <p:sp>
        <p:nvSpPr>
          <p:cNvPr id="75" name="矩形: 圆角 74"/>
          <p:cNvSpPr/>
          <p:nvPr/>
        </p:nvSpPr>
        <p:spPr>
          <a:xfrm>
            <a:off x="5760968" y="2241586"/>
            <a:ext cx="1598400" cy="323999"/>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梯度提升树</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6" name="矩形: 圆角 75"/>
          <p:cNvSpPr/>
          <p:nvPr/>
        </p:nvSpPr>
        <p:spPr>
          <a:xfrm>
            <a:off x="5760968" y="2678377"/>
            <a:ext cx="1598400" cy="323999"/>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多项式回归</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7" name="矩形: 圆角 76"/>
          <p:cNvSpPr/>
          <p:nvPr/>
        </p:nvSpPr>
        <p:spPr>
          <a:xfrm>
            <a:off x="7681192" y="2241586"/>
            <a:ext cx="1598400" cy="323999"/>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偏最小二乘回归</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1" name="矩形: 圆角 30"/>
          <p:cNvSpPr/>
          <p:nvPr/>
        </p:nvSpPr>
        <p:spPr>
          <a:xfrm>
            <a:off x="3692250" y="3442090"/>
            <a:ext cx="1598401"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主成分分析</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2" name="矩形: 圆角 31"/>
          <p:cNvSpPr/>
          <p:nvPr/>
        </p:nvSpPr>
        <p:spPr>
          <a:xfrm>
            <a:off x="3692250" y="3878880"/>
            <a:ext cx="1598401"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主成分分析应用</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3" name="矩形: 圆角 32"/>
          <p:cNvSpPr/>
          <p:nvPr/>
        </p:nvSpPr>
        <p:spPr>
          <a:xfrm>
            <a:off x="5760968" y="3442090"/>
            <a:ext cx="1598401"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高斯混合聚类</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34" name="矩形: 圆角 33"/>
          <p:cNvSpPr/>
          <p:nvPr/>
        </p:nvSpPr>
        <p:spPr>
          <a:xfrm>
            <a:off x="5760968" y="3878880"/>
            <a:ext cx="1598401"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en-US" altLang="zh-CN" sz="1200" dirty="0">
                <a:solidFill>
                  <a:schemeClr val="bg1"/>
                </a:solidFill>
                <a:latin typeface="思源黑体 CN Regular" panose="020B0500000000000000" pitchFamily="34" charset="-122"/>
                <a:ea typeface="思源黑体 CN Regular" panose="020B0500000000000000" pitchFamily="34" charset="-122"/>
              </a:rPr>
              <a:t>K-Means</a:t>
            </a:r>
            <a:r>
              <a:rPr lang="zh-CN" altLang="en-US" sz="1200" dirty="0">
                <a:solidFill>
                  <a:schemeClr val="bg1"/>
                </a:solidFill>
                <a:latin typeface="思源黑体 CN Regular" panose="020B0500000000000000" pitchFamily="34" charset="-122"/>
                <a:ea typeface="思源黑体 CN Regular" panose="020B0500000000000000" pitchFamily="34" charset="-122"/>
              </a:rPr>
              <a:t>聚类</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3" name="矩形: 圆角 42"/>
          <p:cNvSpPr/>
          <p:nvPr/>
        </p:nvSpPr>
        <p:spPr>
          <a:xfrm>
            <a:off x="3692250" y="4642593"/>
            <a:ext cx="1598400"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相关分析</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4" name="矩形: 圆角 43"/>
          <p:cNvSpPr/>
          <p:nvPr/>
        </p:nvSpPr>
        <p:spPr>
          <a:xfrm>
            <a:off x="3692250" y="5066684"/>
            <a:ext cx="1598400"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相关系数应用</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5" name="矩形: 圆角 44"/>
          <p:cNvSpPr/>
          <p:nvPr/>
        </p:nvSpPr>
        <p:spPr>
          <a:xfrm>
            <a:off x="5760968" y="4642593"/>
            <a:ext cx="1598400"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en-US" altLang="zh-CN" sz="1200" dirty="0">
                <a:solidFill>
                  <a:schemeClr val="bg1"/>
                </a:solidFill>
                <a:latin typeface="思源黑体 CN Regular" panose="020B0500000000000000" pitchFamily="34" charset="-122"/>
                <a:ea typeface="思源黑体 CN Regular" panose="020B0500000000000000" pitchFamily="34" charset="-122"/>
              </a:rPr>
              <a:t>HotellingT2</a:t>
            </a:r>
            <a:r>
              <a:rPr lang="zh-CN" altLang="en-US" sz="1200" dirty="0">
                <a:solidFill>
                  <a:schemeClr val="bg1"/>
                </a:solidFill>
                <a:latin typeface="思源黑体 CN Regular" panose="020B0500000000000000" pitchFamily="34" charset="-122"/>
                <a:ea typeface="思源黑体 CN Regular" panose="020B0500000000000000" pitchFamily="34" charset="-122"/>
              </a:rPr>
              <a:t>检验</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46" name="矩形: 圆角 45"/>
          <p:cNvSpPr/>
          <p:nvPr/>
        </p:nvSpPr>
        <p:spPr>
          <a:xfrm>
            <a:off x="5760968" y="5066684"/>
            <a:ext cx="1598400"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en-US" altLang="zh-CN" sz="1200" dirty="0">
                <a:solidFill>
                  <a:schemeClr val="bg1"/>
                </a:solidFill>
                <a:latin typeface="思源黑体 CN Regular" panose="020B0500000000000000" pitchFamily="34" charset="-122"/>
                <a:ea typeface="思源黑体 CN Regular" panose="020B0500000000000000" pitchFamily="34" charset="-122"/>
              </a:rPr>
              <a:t>ARIMA</a:t>
            </a:r>
            <a:r>
              <a:rPr lang="zh-CN" altLang="en-US" sz="1200" dirty="0">
                <a:solidFill>
                  <a:schemeClr val="bg1"/>
                </a:solidFill>
                <a:latin typeface="思源黑体 CN Regular" panose="020B0500000000000000" pitchFamily="34" charset="-122"/>
                <a:ea typeface="思源黑体 CN Regular" panose="020B0500000000000000" pitchFamily="34" charset="-122"/>
              </a:rPr>
              <a:t>模型</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0" name="矩形: 圆角 49"/>
          <p:cNvSpPr/>
          <p:nvPr/>
        </p:nvSpPr>
        <p:spPr>
          <a:xfrm>
            <a:off x="3692250" y="5880335"/>
            <a:ext cx="1598399"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参数预警</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51" name="矩形: 圆角 50"/>
          <p:cNvSpPr/>
          <p:nvPr/>
        </p:nvSpPr>
        <p:spPr>
          <a:xfrm>
            <a:off x="5760968" y="5880335"/>
            <a:ext cx="1598400"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预警验证</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矩形: 圆角 6"/>
          <p:cNvSpPr/>
          <p:nvPr/>
        </p:nvSpPr>
        <p:spPr>
          <a:xfrm>
            <a:off x="7685018" y="1053784"/>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逻辑回归</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8" name="矩形: 圆角 17"/>
          <p:cNvSpPr/>
          <p:nvPr/>
        </p:nvSpPr>
        <p:spPr>
          <a:xfrm>
            <a:off x="7685018" y="1490575"/>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buNone/>
            </a:pPr>
            <a:r>
              <a:rPr lang="en-US" altLang="zh-CN" sz="1200" dirty="0" err="1">
                <a:latin typeface="思源黑体 CN Regular" panose="020B0500000000000000" pitchFamily="34" charset="-122"/>
                <a:ea typeface="思源黑体 CN Regular" panose="020B0500000000000000" pitchFamily="34" charset="-122"/>
              </a:rPr>
              <a:t>XGBoost</a:t>
            </a:r>
            <a:endParaRPr lang="zh-CN" altLang="en-US" sz="1200" dirty="0">
              <a:latin typeface="思源黑体 CN Regular" panose="020B0500000000000000" pitchFamily="34" charset="-122"/>
              <a:ea typeface="思源黑体 CN Regular" panose="020B0500000000000000" pitchFamily="34" charset="-122"/>
            </a:endParaRPr>
          </a:p>
        </p:txBody>
      </p:sp>
      <p:sp>
        <p:nvSpPr>
          <p:cNvPr id="48" name="矩形: 圆角 47"/>
          <p:cNvSpPr/>
          <p:nvPr/>
        </p:nvSpPr>
        <p:spPr>
          <a:xfrm>
            <a:off x="7665967" y="4633068"/>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方差过滤</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0" name="矩形: 圆角 69"/>
          <p:cNvSpPr/>
          <p:nvPr/>
        </p:nvSpPr>
        <p:spPr>
          <a:xfrm>
            <a:off x="7665967" y="5057159"/>
            <a:ext cx="1596925" cy="324000"/>
          </a:xfrm>
          <a:prstGeom prst="roundRect">
            <a:avLst/>
          </a:prstGeom>
          <a:noFill/>
          <a:ln w="317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lang="zh-CN" altLang="en-US" sz="1200" dirty="0">
                <a:solidFill>
                  <a:schemeClr val="bg1"/>
                </a:solidFill>
                <a:latin typeface="思源黑体 CN Regular" panose="020B0500000000000000" pitchFamily="34" charset="-122"/>
                <a:ea typeface="思源黑体 CN Regular" panose="020B0500000000000000" pitchFamily="34" charset="-122"/>
              </a:rPr>
              <a:t>卡方过滤</a:t>
            </a:r>
            <a:endParaRPr kumimoji="0" lang="zh-CN" altLang="en-US" sz="1200" b="0" i="0" u="none" strike="noStrike" kern="1200" cap="none" spc="0" normalizeH="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99500" y="276143"/>
            <a:ext cx="9216000" cy="487189"/>
          </a:xfrm>
        </p:spPr>
        <p:txBody>
          <a:bodyPr/>
          <a:lstStyle/>
          <a:p>
            <a:r>
              <a:rPr lang="en-US" altLang="zh-CN" dirty="0"/>
              <a:t>FDC MVA POC </a:t>
            </a:r>
            <a:r>
              <a:rPr lang="zh-CN" altLang="en-US" dirty="0"/>
              <a:t>的算法</a:t>
            </a:r>
            <a:endParaRPr lang="zh-CN" altLang="en-US" dirty="0"/>
          </a:p>
        </p:txBody>
      </p:sp>
      <p:sp>
        <p:nvSpPr>
          <p:cNvPr id="30" name="矩形: 剪去对角 29"/>
          <p:cNvSpPr/>
          <p:nvPr/>
        </p:nvSpPr>
        <p:spPr>
          <a:xfrm rot="5400000" flipH="1">
            <a:off x="3138304" y="564065"/>
            <a:ext cx="2051040" cy="3613144"/>
          </a:xfrm>
          <a:prstGeom prst="snip2DiagRect">
            <a:avLst>
              <a:gd name="adj1" fmla="val 0"/>
              <a:gd name="adj2" fmla="val 7119"/>
            </a:avLst>
          </a:prstGeom>
          <a:gradFill flip="none" rotWithShape="1">
            <a:gsLst>
              <a:gs pos="99000">
                <a:schemeClr val="accent1">
                  <a:alpha val="0"/>
                </a:schemeClr>
              </a:gs>
              <a:gs pos="0">
                <a:schemeClr val="accent1">
                  <a:alpha val="20000"/>
                </a:schemeClr>
              </a:gs>
            </a:gsLst>
            <a:lin ang="0" scaled="0"/>
            <a:tileRect/>
          </a:gradFill>
          <a:ln w="12700" cap="flat" cmpd="sng" algn="ctr">
            <a:gradFill>
              <a:gsLst>
                <a:gs pos="43000">
                  <a:schemeClr val="accent1"/>
                </a:gs>
                <a:gs pos="100000">
                  <a:schemeClr val="accent1">
                    <a:alpha val="0"/>
                  </a:schemeClr>
                </a:gs>
              </a:gsLst>
              <a:lin ang="0" scaled="0"/>
            </a:gradFill>
            <a:prstDash val="solid"/>
            <a:miter lim="800000"/>
          </a:ln>
          <a:effectLst/>
        </p:spPr>
        <p:txBody>
          <a:bodyPr rtlCol="0" anchor="ctr"/>
          <a:lstStyle/>
          <a:p>
            <a:pPr algn="ctr"/>
            <a:endParaRPr lang="zh-CN" altLang="en-US">
              <a:gradFill>
                <a:gsLst>
                  <a:gs pos="48000">
                    <a:srgbClr val="FFFFFF"/>
                  </a:gs>
                  <a:gs pos="100000">
                    <a:srgbClr val="FFFFFF"/>
                  </a:gs>
                  <a:gs pos="66000">
                    <a:srgbClr val="FFFFFF">
                      <a:lumMod val="65000"/>
                    </a:srgbClr>
                  </a:gs>
                </a:gsLst>
                <a:lin ang="5400000" scaled="1"/>
              </a:gradFill>
              <a:latin typeface="+mj-ea"/>
              <a:ea typeface="+mj-ea"/>
            </a:endParaRPr>
          </a:p>
        </p:txBody>
      </p:sp>
      <p:sp>
        <p:nvSpPr>
          <p:cNvPr id="7" name="矩形: 圆角 6"/>
          <p:cNvSpPr/>
          <p:nvPr/>
        </p:nvSpPr>
        <p:spPr>
          <a:xfrm>
            <a:off x="3283080" y="1546437"/>
            <a:ext cx="1761489" cy="487189"/>
          </a:xfrm>
          <a:prstGeom prst="roundRect">
            <a:avLst/>
          </a:prstGeom>
          <a:solidFill>
            <a:srgbClr val="002177"/>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04221" tIns="11528" rIns="304221" bIns="11528" numCol="1" spcCol="1270" anchor="ctr" anchorCtr="0">
            <a:noAutofit/>
          </a:bodyPr>
          <a:lstStyle/>
          <a:p>
            <a:pPr marL="0" lvl="0" indent="0" algn="ctr" defTabSz="622300">
              <a:spcBef>
                <a:spcPct val="0"/>
              </a:spcBef>
              <a:buNone/>
            </a:pPr>
            <a:r>
              <a:rPr lang="en-US" altLang="zh-CN" sz="1600" kern="1200" baseline="0" dirty="0">
                <a:solidFill>
                  <a:srgbClr val="0DE7EE"/>
                </a:solidFill>
                <a:latin typeface="思源黑体 CN Bold" panose="020B0800000000000000" pitchFamily="34" charset="-122"/>
                <a:ea typeface="思源黑体 CN Bold" panose="020B0800000000000000" pitchFamily="34" charset="-122"/>
              </a:rPr>
              <a:t>PCA </a:t>
            </a:r>
            <a:endParaRPr lang="zh-CN" altLang="en-US" sz="1600" kern="1200" baseline="0" dirty="0">
              <a:solidFill>
                <a:srgbClr val="0DE7EE"/>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2524790" y="2275105"/>
            <a:ext cx="3278068" cy="894604"/>
          </a:xfrm>
          <a:prstGeom prst="rect">
            <a:avLst/>
          </a:prstGeom>
          <a:noFill/>
        </p:spPr>
        <p:txBody>
          <a:bodyPr wrap="square" rtlCol="0">
            <a:spAutoFit/>
          </a:bodyPr>
          <a:lstStyle/>
          <a:p>
            <a:pPr algn="l">
              <a:lnSpc>
                <a:spcPct val="150000"/>
              </a:lnSpc>
              <a:spcAft>
                <a:spcPts val="1200"/>
              </a:spcAft>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PCA</a:t>
            </a:r>
            <a:r>
              <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rPr>
              <a:t>以最大方差方向降维，使用主成分解释数据的差异性当数据维度较大时候，也可以使用其降维减少计算复杂度</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1" name="矩形: 剪去对角 30"/>
          <p:cNvSpPr/>
          <p:nvPr/>
        </p:nvSpPr>
        <p:spPr>
          <a:xfrm rot="5400000" flipH="1">
            <a:off x="7053810" y="564065"/>
            <a:ext cx="2051040" cy="3613144"/>
          </a:xfrm>
          <a:prstGeom prst="snip2DiagRect">
            <a:avLst>
              <a:gd name="adj1" fmla="val 0"/>
              <a:gd name="adj2" fmla="val 7119"/>
            </a:avLst>
          </a:prstGeom>
          <a:gradFill flip="none" rotWithShape="1">
            <a:gsLst>
              <a:gs pos="99000">
                <a:schemeClr val="accent1">
                  <a:alpha val="0"/>
                </a:schemeClr>
              </a:gs>
              <a:gs pos="0">
                <a:schemeClr val="accent1">
                  <a:alpha val="20000"/>
                </a:schemeClr>
              </a:gs>
            </a:gsLst>
            <a:lin ang="0" scaled="0"/>
            <a:tileRect/>
          </a:gradFill>
          <a:ln w="12700" cap="flat" cmpd="sng" algn="ctr">
            <a:gradFill>
              <a:gsLst>
                <a:gs pos="43000">
                  <a:schemeClr val="accent1"/>
                </a:gs>
                <a:gs pos="100000">
                  <a:schemeClr val="accent1">
                    <a:alpha val="0"/>
                  </a:schemeClr>
                </a:gs>
              </a:gsLst>
              <a:lin ang="0" scaled="0"/>
            </a:gradFill>
            <a:prstDash val="solid"/>
            <a:miter lim="800000"/>
          </a:ln>
          <a:effectLst/>
        </p:spPr>
        <p:txBody>
          <a:bodyPr rtlCol="0" anchor="ctr"/>
          <a:lstStyle/>
          <a:p>
            <a:pPr algn="ctr"/>
            <a:endParaRPr lang="zh-CN" altLang="en-US">
              <a:gradFill>
                <a:gsLst>
                  <a:gs pos="48000">
                    <a:srgbClr val="FFFFFF"/>
                  </a:gs>
                  <a:gs pos="100000">
                    <a:srgbClr val="FFFFFF"/>
                  </a:gs>
                  <a:gs pos="66000">
                    <a:srgbClr val="FFFFFF">
                      <a:lumMod val="65000"/>
                    </a:srgbClr>
                  </a:gs>
                </a:gsLst>
                <a:lin ang="5400000" scaled="1"/>
              </a:gradFill>
              <a:latin typeface="+mj-ea"/>
              <a:ea typeface="+mj-ea"/>
            </a:endParaRPr>
          </a:p>
        </p:txBody>
      </p:sp>
      <p:sp>
        <p:nvSpPr>
          <p:cNvPr id="9" name="矩形: 圆角 8"/>
          <p:cNvSpPr/>
          <p:nvPr/>
        </p:nvSpPr>
        <p:spPr>
          <a:xfrm>
            <a:off x="7198586" y="1546437"/>
            <a:ext cx="1761489" cy="487189"/>
          </a:xfrm>
          <a:prstGeom prst="roundRect">
            <a:avLst/>
          </a:prstGeom>
          <a:solidFill>
            <a:srgbClr val="002177"/>
          </a:solidFill>
          <a:ln>
            <a:noFill/>
          </a:ln>
        </p:spPr>
        <p:style>
          <a:lnRef idx="2">
            <a:schemeClr val="lt1">
              <a:hueOff val="0"/>
              <a:satOff val="0"/>
              <a:lumOff val="0"/>
              <a:alphaOff val="0"/>
            </a:schemeClr>
          </a:lnRef>
          <a:fillRef idx="1">
            <a:schemeClr val="accent5">
              <a:hueOff val="-2935982"/>
              <a:satOff val="-24999"/>
              <a:lumOff val="1863"/>
              <a:alphaOff val="0"/>
            </a:schemeClr>
          </a:fillRef>
          <a:effectRef idx="0">
            <a:schemeClr val="accent5">
              <a:hueOff val="-2935982"/>
              <a:satOff val="-24999"/>
              <a:lumOff val="1863"/>
              <a:alphaOff val="0"/>
            </a:schemeClr>
          </a:effectRef>
          <a:fontRef idx="minor">
            <a:schemeClr val="lt1"/>
          </a:fontRef>
        </p:style>
        <p:txBody>
          <a:bodyPr spcFirstLastPara="0" vert="horz" wrap="square" lIns="304221" tIns="11528" rIns="304221" bIns="11528" numCol="1" spcCol="1270" anchor="ctr" anchorCtr="0">
            <a:noAutofit/>
          </a:bodyPr>
          <a:lstStyle/>
          <a:p>
            <a:pPr marL="0" lvl="0" indent="0" algn="ctr" defTabSz="622300">
              <a:spcBef>
                <a:spcPct val="0"/>
              </a:spcBef>
              <a:buNone/>
            </a:pPr>
            <a:r>
              <a:rPr lang="zh-CN" altLang="en-US" sz="1600" kern="1200" baseline="0" dirty="0">
                <a:solidFill>
                  <a:srgbClr val="0DE7EE"/>
                </a:solidFill>
                <a:latin typeface="思源黑体 CN Bold" panose="020B0800000000000000" pitchFamily="34" charset="-122"/>
                <a:ea typeface="思源黑体 CN Bold" panose="020B0800000000000000" pitchFamily="34" charset="-122"/>
              </a:rPr>
              <a:t>决策树</a:t>
            </a:r>
            <a:endParaRPr lang="zh-CN" altLang="en-US" sz="1600" kern="1200" baseline="0" dirty="0">
              <a:solidFill>
                <a:srgbClr val="0DE7EE"/>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6440296" y="2275105"/>
            <a:ext cx="3278068" cy="894604"/>
          </a:xfrm>
          <a:prstGeom prst="rect">
            <a:avLst/>
          </a:prstGeom>
          <a:noFill/>
        </p:spPr>
        <p:txBody>
          <a:bodyPr wrap="square" rtlCol="0">
            <a:spAutoFit/>
          </a:bodyPr>
          <a:lstStyle/>
          <a:p>
            <a:pPr algn="l">
              <a:lnSpc>
                <a:spcPct val="150000"/>
              </a:lnSpc>
              <a:spcAft>
                <a:spcPts val="1200"/>
              </a:spcAft>
            </a:pPr>
            <a:r>
              <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rPr>
              <a:t>决策树模型可被解释为一颗树，分类或者回归判断的规则比较透明， 树的路径可以辅助决策，追溯故障根因</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4" name="矩形: 剪去对角 33"/>
          <p:cNvSpPr/>
          <p:nvPr/>
        </p:nvSpPr>
        <p:spPr>
          <a:xfrm rot="5400000" flipH="1">
            <a:off x="9011563" y="3274326"/>
            <a:ext cx="2051040" cy="3613144"/>
          </a:xfrm>
          <a:prstGeom prst="snip2DiagRect">
            <a:avLst>
              <a:gd name="adj1" fmla="val 0"/>
              <a:gd name="adj2" fmla="val 7119"/>
            </a:avLst>
          </a:prstGeom>
          <a:gradFill flip="none" rotWithShape="1">
            <a:gsLst>
              <a:gs pos="99000">
                <a:schemeClr val="accent1">
                  <a:alpha val="0"/>
                </a:schemeClr>
              </a:gs>
              <a:gs pos="0">
                <a:schemeClr val="accent1">
                  <a:alpha val="20000"/>
                </a:schemeClr>
              </a:gs>
            </a:gsLst>
            <a:lin ang="0" scaled="0"/>
            <a:tileRect/>
          </a:gradFill>
          <a:ln w="12700" cap="flat" cmpd="sng" algn="ctr">
            <a:gradFill>
              <a:gsLst>
                <a:gs pos="43000">
                  <a:schemeClr val="accent1"/>
                </a:gs>
                <a:gs pos="100000">
                  <a:schemeClr val="accent1">
                    <a:alpha val="0"/>
                  </a:schemeClr>
                </a:gs>
              </a:gsLst>
              <a:lin ang="0" scaled="0"/>
            </a:gradFill>
            <a:prstDash val="solid"/>
            <a:miter lim="800000"/>
          </a:ln>
          <a:effectLst/>
        </p:spPr>
        <p:txBody>
          <a:bodyPr rtlCol="0" anchor="ctr"/>
          <a:lstStyle/>
          <a:p>
            <a:pPr algn="ctr"/>
            <a:endParaRPr lang="zh-CN" altLang="en-US">
              <a:gradFill>
                <a:gsLst>
                  <a:gs pos="48000">
                    <a:srgbClr val="FFFFFF"/>
                  </a:gs>
                  <a:gs pos="100000">
                    <a:srgbClr val="FFFFFF"/>
                  </a:gs>
                  <a:gs pos="66000">
                    <a:srgbClr val="FFFFFF">
                      <a:lumMod val="65000"/>
                    </a:srgbClr>
                  </a:gs>
                </a:gsLst>
                <a:lin ang="5400000" scaled="1"/>
              </a:gradFill>
              <a:latin typeface="+mj-ea"/>
              <a:ea typeface="+mj-ea"/>
            </a:endParaRPr>
          </a:p>
        </p:txBody>
      </p:sp>
      <p:sp>
        <p:nvSpPr>
          <p:cNvPr id="16" name="矩形: 圆角 15"/>
          <p:cNvSpPr/>
          <p:nvPr/>
        </p:nvSpPr>
        <p:spPr>
          <a:xfrm>
            <a:off x="9156339" y="4035715"/>
            <a:ext cx="1761489" cy="487189"/>
          </a:xfrm>
          <a:prstGeom prst="roundRect">
            <a:avLst/>
          </a:prstGeom>
          <a:solidFill>
            <a:srgbClr val="002177"/>
          </a:solidFill>
          <a:ln>
            <a:noFill/>
          </a:ln>
        </p:spPr>
        <p:style>
          <a:lnRef idx="2">
            <a:schemeClr val="lt1">
              <a:hueOff val="0"/>
              <a:satOff val="0"/>
              <a:lumOff val="0"/>
              <a:alphaOff val="0"/>
            </a:schemeClr>
          </a:lnRef>
          <a:fillRef idx="1">
            <a:schemeClr val="accent5">
              <a:hueOff val="-11743926"/>
              <a:satOff val="-99999"/>
              <a:lumOff val="7451"/>
              <a:alphaOff val="0"/>
            </a:schemeClr>
          </a:fillRef>
          <a:effectRef idx="0">
            <a:schemeClr val="accent5">
              <a:hueOff val="-11743926"/>
              <a:satOff val="-99999"/>
              <a:lumOff val="7451"/>
              <a:alphaOff val="0"/>
            </a:schemeClr>
          </a:effectRef>
          <a:fontRef idx="minor">
            <a:schemeClr val="lt1"/>
          </a:fontRef>
        </p:style>
        <p:txBody>
          <a:bodyPr spcFirstLastPara="0" vert="horz" wrap="square" lIns="304221" tIns="11528" rIns="304221" bIns="11528" numCol="1" spcCol="1270" anchor="ctr" anchorCtr="0">
            <a:noAutofit/>
          </a:bodyPr>
          <a:lstStyle/>
          <a:p>
            <a:pPr marL="0" lvl="0" indent="0" algn="ctr" defTabSz="622300">
              <a:spcBef>
                <a:spcPct val="0"/>
              </a:spcBef>
              <a:buNone/>
            </a:pPr>
            <a:r>
              <a:rPr lang="zh-CN" altLang="en-US" sz="1600" kern="1200" baseline="0" dirty="0">
                <a:solidFill>
                  <a:srgbClr val="0DE7EE"/>
                </a:solidFill>
                <a:latin typeface="思源黑体 CN Bold" panose="020B0800000000000000" pitchFamily="34" charset="-122"/>
                <a:ea typeface="思源黑体 CN Bold" panose="020B0800000000000000" pitchFamily="34" charset="-122"/>
              </a:rPr>
              <a:t>支持向量机</a:t>
            </a:r>
            <a:endParaRPr sz="1600" kern="1200" baseline="0" dirty="0">
              <a:solidFill>
                <a:srgbClr val="0DE7EE"/>
              </a:solidFill>
              <a:latin typeface="思源黑体 CN Bold" panose="020B0800000000000000" pitchFamily="34" charset="-122"/>
              <a:ea typeface="思源黑体 CN Bold" panose="020B0800000000000000" pitchFamily="34" charset="-122"/>
            </a:endParaRPr>
          </a:p>
        </p:txBody>
      </p:sp>
      <p:sp>
        <p:nvSpPr>
          <p:cNvPr id="32" name="矩形: 剪去对角 31"/>
          <p:cNvSpPr/>
          <p:nvPr/>
        </p:nvSpPr>
        <p:spPr>
          <a:xfrm rot="5400000" flipH="1">
            <a:off x="1180552" y="3274326"/>
            <a:ext cx="2051040" cy="3613144"/>
          </a:xfrm>
          <a:prstGeom prst="snip2DiagRect">
            <a:avLst>
              <a:gd name="adj1" fmla="val 0"/>
              <a:gd name="adj2" fmla="val 7119"/>
            </a:avLst>
          </a:prstGeom>
          <a:gradFill flip="none" rotWithShape="1">
            <a:gsLst>
              <a:gs pos="99000">
                <a:schemeClr val="accent1">
                  <a:alpha val="0"/>
                </a:schemeClr>
              </a:gs>
              <a:gs pos="0">
                <a:schemeClr val="accent1">
                  <a:alpha val="20000"/>
                </a:schemeClr>
              </a:gs>
            </a:gsLst>
            <a:lin ang="0" scaled="0"/>
            <a:tileRect/>
          </a:gradFill>
          <a:ln w="12700" cap="flat" cmpd="sng" algn="ctr">
            <a:gradFill>
              <a:gsLst>
                <a:gs pos="43000">
                  <a:schemeClr val="accent1"/>
                </a:gs>
                <a:gs pos="100000">
                  <a:schemeClr val="accent1">
                    <a:alpha val="0"/>
                  </a:schemeClr>
                </a:gs>
              </a:gsLst>
              <a:lin ang="0" scaled="0"/>
            </a:gradFill>
            <a:prstDash val="solid"/>
            <a:miter lim="800000"/>
          </a:ln>
          <a:effectLst/>
        </p:spPr>
        <p:txBody>
          <a:bodyPr rtlCol="0" anchor="ctr"/>
          <a:lstStyle/>
          <a:p>
            <a:pPr algn="ctr"/>
            <a:endParaRPr lang="zh-CN" altLang="en-US">
              <a:gradFill>
                <a:gsLst>
                  <a:gs pos="48000">
                    <a:srgbClr val="FFFFFF"/>
                  </a:gs>
                  <a:gs pos="100000">
                    <a:srgbClr val="FFFFFF"/>
                  </a:gs>
                  <a:gs pos="66000">
                    <a:srgbClr val="FFFFFF">
                      <a:lumMod val="65000"/>
                    </a:srgbClr>
                  </a:gs>
                </a:gsLst>
                <a:lin ang="5400000" scaled="1"/>
              </a:gradFill>
              <a:latin typeface="+mj-ea"/>
              <a:ea typeface="+mj-ea"/>
            </a:endParaRPr>
          </a:p>
        </p:txBody>
      </p:sp>
      <p:sp>
        <p:nvSpPr>
          <p:cNvPr id="11" name="矩形: 圆角 10"/>
          <p:cNvSpPr/>
          <p:nvPr/>
        </p:nvSpPr>
        <p:spPr>
          <a:xfrm>
            <a:off x="1325328" y="4035715"/>
            <a:ext cx="1761489" cy="487189"/>
          </a:xfrm>
          <a:prstGeom prst="roundRect">
            <a:avLst/>
          </a:prstGeom>
          <a:solidFill>
            <a:srgbClr val="002177"/>
          </a:solidFill>
          <a:ln>
            <a:noFill/>
          </a:ln>
        </p:spPr>
        <p:style>
          <a:lnRef idx="2">
            <a:schemeClr val="lt1">
              <a:hueOff val="0"/>
              <a:satOff val="0"/>
              <a:lumOff val="0"/>
              <a:alphaOff val="0"/>
            </a:schemeClr>
          </a:lnRef>
          <a:fillRef idx="1">
            <a:schemeClr val="accent5">
              <a:hueOff val="-5871963"/>
              <a:satOff val="-49999"/>
              <a:lumOff val="3725"/>
              <a:alphaOff val="0"/>
            </a:schemeClr>
          </a:fillRef>
          <a:effectRef idx="0">
            <a:schemeClr val="accent5">
              <a:hueOff val="-5871963"/>
              <a:satOff val="-49999"/>
              <a:lumOff val="3725"/>
              <a:alphaOff val="0"/>
            </a:schemeClr>
          </a:effectRef>
          <a:fontRef idx="minor">
            <a:schemeClr val="lt1"/>
          </a:fontRef>
        </p:style>
        <p:txBody>
          <a:bodyPr spcFirstLastPara="0" vert="horz" wrap="square" lIns="304221" tIns="11528" rIns="304221" bIns="11528" numCol="1" spcCol="1270" anchor="ctr" anchorCtr="0">
            <a:noAutofit/>
          </a:bodyPr>
          <a:lstStyle/>
          <a:p>
            <a:pPr marL="0" lvl="0" indent="0" algn="ctr" defTabSz="622300">
              <a:spcBef>
                <a:spcPct val="0"/>
              </a:spcBef>
              <a:buNone/>
            </a:pPr>
            <a:r>
              <a:rPr lang="zh-CN" altLang="en-US" sz="1600" kern="1200" baseline="0" dirty="0">
                <a:solidFill>
                  <a:srgbClr val="0DE7EE"/>
                </a:solidFill>
                <a:latin typeface="思源黑体 CN Bold" panose="020B0800000000000000" pitchFamily="34" charset="-122"/>
                <a:ea typeface="思源黑体 CN Bold" panose="020B0800000000000000" pitchFamily="34" charset="-122"/>
              </a:rPr>
              <a:t>随机森林</a:t>
            </a:r>
            <a:endParaRPr lang="zh-CN" altLang="en-US" sz="1600" kern="1200" baseline="0" dirty="0">
              <a:solidFill>
                <a:srgbClr val="0DE7EE"/>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87853" y="4741837"/>
            <a:ext cx="3036438" cy="894604"/>
          </a:xfrm>
          <a:prstGeom prst="rect">
            <a:avLst/>
          </a:prstGeom>
          <a:noFill/>
        </p:spPr>
        <p:txBody>
          <a:bodyPr wrap="square" rtlCol="0">
            <a:spAutoFit/>
          </a:bodyPr>
          <a:lstStyle/>
          <a:p>
            <a:pPr algn="l">
              <a:lnSpc>
                <a:spcPct val="150000"/>
              </a:lnSpc>
              <a:spcAft>
                <a:spcPts val="1200"/>
              </a:spcAft>
            </a:pPr>
            <a:r>
              <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rPr>
              <a:t>单个决策树很容易过度学习，导致数据挖掘的规律具有局限性，使用融合多个树多样化的学习，提高模型的学习泛化能力</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3" name="矩形: 剪去对角 32"/>
          <p:cNvSpPr/>
          <p:nvPr/>
        </p:nvSpPr>
        <p:spPr>
          <a:xfrm rot="5400000" flipH="1">
            <a:off x="5096057" y="3274326"/>
            <a:ext cx="2051040" cy="3613144"/>
          </a:xfrm>
          <a:prstGeom prst="snip2DiagRect">
            <a:avLst>
              <a:gd name="adj1" fmla="val 0"/>
              <a:gd name="adj2" fmla="val 7119"/>
            </a:avLst>
          </a:prstGeom>
          <a:gradFill flip="none" rotWithShape="1">
            <a:gsLst>
              <a:gs pos="99000">
                <a:schemeClr val="accent1">
                  <a:alpha val="0"/>
                </a:schemeClr>
              </a:gs>
              <a:gs pos="0">
                <a:schemeClr val="accent1">
                  <a:alpha val="20000"/>
                </a:schemeClr>
              </a:gs>
            </a:gsLst>
            <a:lin ang="0" scaled="0"/>
            <a:tileRect/>
          </a:gradFill>
          <a:ln w="12700" cap="flat" cmpd="sng" algn="ctr">
            <a:gradFill>
              <a:gsLst>
                <a:gs pos="43000">
                  <a:schemeClr val="accent1"/>
                </a:gs>
                <a:gs pos="100000">
                  <a:schemeClr val="accent1">
                    <a:alpha val="0"/>
                  </a:schemeClr>
                </a:gs>
              </a:gsLst>
              <a:lin ang="0" scaled="0"/>
            </a:gradFill>
            <a:prstDash val="solid"/>
            <a:miter lim="800000"/>
          </a:ln>
          <a:effectLst/>
        </p:spPr>
        <p:txBody>
          <a:bodyPr rtlCol="0" anchor="ctr"/>
          <a:lstStyle/>
          <a:p>
            <a:pPr algn="ctr"/>
            <a:endParaRPr lang="zh-CN" altLang="en-US">
              <a:gradFill>
                <a:gsLst>
                  <a:gs pos="48000">
                    <a:srgbClr val="FFFFFF"/>
                  </a:gs>
                  <a:gs pos="100000">
                    <a:srgbClr val="FFFFFF"/>
                  </a:gs>
                  <a:gs pos="66000">
                    <a:srgbClr val="FFFFFF">
                      <a:lumMod val="65000"/>
                    </a:srgbClr>
                  </a:gs>
                </a:gsLst>
                <a:lin ang="5400000" scaled="1"/>
              </a:gradFill>
              <a:latin typeface="+mj-ea"/>
              <a:ea typeface="+mj-ea"/>
            </a:endParaRPr>
          </a:p>
        </p:txBody>
      </p:sp>
      <p:sp>
        <p:nvSpPr>
          <p:cNvPr id="21" name="矩形: 圆角 20"/>
          <p:cNvSpPr/>
          <p:nvPr/>
        </p:nvSpPr>
        <p:spPr>
          <a:xfrm>
            <a:off x="5240833" y="4035715"/>
            <a:ext cx="1761489" cy="487189"/>
          </a:xfrm>
          <a:prstGeom prst="roundRect">
            <a:avLst/>
          </a:prstGeom>
          <a:solidFill>
            <a:srgbClr val="002177"/>
          </a:solidFill>
          <a:ln>
            <a:noFill/>
          </a:ln>
        </p:spPr>
        <p:style>
          <a:lnRef idx="2">
            <a:schemeClr val="lt1">
              <a:hueOff val="0"/>
              <a:satOff val="0"/>
              <a:lumOff val="0"/>
              <a:alphaOff val="0"/>
            </a:schemeClr>
          </a:lnRef>
          <a:fillRef idx="1">
            <a:schemeClr val="accent5">
              <a:hueOff val="-5871963"/>
              <a:satOff val="-49999"/>
              <a:lumOff val="3725"/>
              <a:alphaOff val="0"/>
            </a:schemeClr>
          </a:fillRef>
          <a:effectRef idx="0">
            <a:schemeClr val="accent5">
              <a:hueOff val="-5871963"/>
              <a:satOff val="-49999"/>
              <a:lumOff val="3725"/>
              <a:alphaOff val="0"/>
            </a:schemeClr>
          </a:effectRef>
          <a:fontRef idx="minor">
            <a:schemeClr val="lt1"/>
          </a:fontRef>
        </p:style>
        <p:txBody>
          <a:bodyPr spcFirstLastPara="0" vert="horz" wrap="square" lIns="304221" tIns="11528" rIns="304221" bIns="11528" numCol="1" spcCol="1270" anchor="ctr" anchorCtr="0">
            <a:noAutofit/>
          </a:bodyPr>
          <a:lstStyle/>
          <a:p>
            <a:pPr marL="0" lvl="0" indent="0" algn="ctr" defTabSz="622300">
              <a:spcBef>
                <a:spcPct val="0"/>
              </a:spcBef>
              <a:buNone/>
            </a:pPr>
            <a:r>
              <a:rPr lang="zh-CN" altLang="en-US" sz="1600" kern="1200" baseline="0" dirty="0">
                <a:solidFill>
                  <a:srgbClr val="0DE7EE"/>
                </a:solidFill>
                <a:latin typeface="思源黑体 CN Bold" panose="020B0800000000000000" pitchFamily="34" charset="-122"/>
                <a:ea typeface="思源黑体 CN Bold" panose="020B0800000000000000" pitchFamily="34" charset="-122"/>
              </a:rPr>
              <a:t>逻辑回归</a:t>
            </a:r>
            <a:endParaRPr lang="zh-CN" altLang="en-US" sz="1600" kern="1200" baseline="0" dirty="0">
              <a:solidFill>
                <a:srgbClr val="0DE7EE"/>
              </a:solidFill>
              <a:latin typeface="思源黑体 CN Bold" panose="020B0800000000000000" pitchFamily="34" charset="-122"/>
              <a:ea typeface="思源黑体 CN Bold" panose="020B0800000000000000" pitchFamily="34" charset="-122"/>
            </a:endParaRPr>
          </a:p>
        </p:txBody>
      </p:sp>
      <p:sp>
        <p:nvSpPr>
          <p:cNvPr id="22" name="文本框 21"/>
          <p:cNvSpPr txBox="1"/>
          <p:nvPr/>
        </p:nvSpPr>
        <p:spPr>
          <a:xfrm>
            <a:off x="4482543" y="4741837"/>
            <a:ext cx="3278068" cy="1171603"/>
          </a:xfrm>
          <a:prstGeom prst="rect">
            <a:avLst/>
          </a:prstGeom>
          <a:noFill/>
        </p:spPr>
        <p:txBody>
          <a:bodyPr wrap="square" rtlCol="0">
            <a:spAutoFit/>
          </a:bodyPr>
          <a:lstStyle/>
          <a:p>
            <a:pPr algn="l">
              <a:lnSpc>
                <a:spcPct val="150000"/>
              </a:lnSpc>
              <a:spcAft>
                <a:spcPts val="1200"/>
              </a:spcAft>
            </a:pPr>
            <a:r>
              <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rPr>
              <a:t>逻辑回归属于简单分类模型，输入一组权重和数据，通过挤压函数拟合类别，模型可解释性高，模型权重可用来辅助追溯根因 ，权重的正负，可用于后续的反馈调整</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3" name="文本框 22"/>
          <p:cNvSpPr txBox="1"/>
          <p:nvPr/>
        </p:nvSpPr>
        <p:spPr>
          <a:xfrm>
            <a:off x="8398049" y="4741837"/>
            <a:ext cx="3278068" cy="894604"/>
          </a:xfrm>
          <a:prstGeom prst="rect">
            <a:avLst/>
          </a:prstGeom>
          <a:noFill/>
        </p:spPr>
        <p:txBody>
          <a:bodyPr wrap="square" rtlCol="0">
            <a:spAutoFit/>
          </a:bodyPr>
          <a:lstStyle/>
          <a:p>
            <a:pPr algn="l">
              <a:lnSpc>
                <a:spcPct val="150000"/>
              </a:lnSpc>
              <a:spcAft>
                <a:spcPts val="1200"/>
              </a:spcAft>
            </a:pPr>
            <a:r>
              <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rPr>
              <a:t>使用空间超平面最大化间隔两类样本， 其模型权重可以辅助追溯根因 ，权重的正负，可用于后续的反馈调整</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Tree>
    <p:custDataLst>
      <p:tags r:id="rId1"/>
    </p:custData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矩形 83"/>
          <p:cNvSpPr/>
          <p:nvPr/>
        </p:nvSpPr>
        <p:spPr>
          <a:xfrm>
            <a:off x="1413298" y="2246415"/>
            <a:ext cx="6511501" cy="3775117"/>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00" b="1" dirty="0">
              <a:solidFill>
                <a:srgbClr val="0EF6FB"/>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82" name="矩形 81"/>
          <p:cNvSpPr/>
          <p:nvPr/>
        </p:nvSpPr>
        <p:spPr>
          <a:xfrm>
            <a:off x="1413300" y="1270198"/>
            <a:ext cx="6511500" cy="88799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400" b="1" dirty="0">
                <a:solidFill>
                  <a:srgbClr val="0EF6FB"/>
                </a:solidFill>
                <a:latin typeface="思源黑体 CN Bold" panose="020B0800000000000000" pitchFamily="34" charset="-122"/>
                <a:ea typeface="思源黑体 CN Bold" panose="020B0800000000000000" pitchFamily="34" charset="-122"/>
                <a:sym typeface="Arial" panose="020B0604020202020204" pitchFamily="34" charset="0"/>
              </a:rPr>
              <a:t>  </a:t>
            </a:r>
            <a:endParaRPr lang="zh-CN" altLang="en-US" sz="1400" b="1" dirty="0">
              <a:solidFill>
                <a:srgbClr val="0EF6FB"/>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85" name="矩形 84"/>
          <p:cNvSpPr/>
          <p:nvPr/>
        </p:nvSpPr>
        <p:spPr>
          <a:xfrm>
            <a:off x="1413298" y="6109759"/>
            <a:ext cx="6511502" cy="687061"/>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400" b="1" dirty="0">
                <a:solidFill>
                  <a:srgbClr val="0EF6FB"/>
                </a:solidFill>
                <a:latin typeface="思源黑体 CN Bold" panose="020B0800000000000000" pitchFamily="34" charset="-122"/>
                <a:ea typeface="思源黑体 CN Bold" panose="020B0800000000000000" pitchFamily="34" charset="-122"/>
                <a:sym typeface="Arial" panose="020B0604020202020204" pitchFamily="34" charset="0"/>
              </a:rPr>
              <a:t>  </a:t>
            </a:r>
            <a:endParaRPr lang="zh-CN" altLang="en-US" sz="1400" b="1" dirty="0">
              <a:solidFill>
                <a:srgbClr val="0EF6FB"/>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8" name="标题 7"/>
          <p:cNvSpPr>
            <a:spLocks noGrp="1"/>
          </p:cNvSpPr>
          <p:nvPr>
            <p:ph type="title"/>
          </p:nvPr>
        </p:nvSpPr>
        <p:spPr/>
        <p:txBody>
          <a:bodyPr>
            <a:normAutofit/>
          </a:bodyPr>
          <a:lstStyle/>
          <a:p>
            <a:r>
              <a:rPr lang="zh-CN" altLang="en-US" dirty="0"/>
              <a:t>决策树</a:t>
            </a:r>
            <a:endParaRPr lang="zh-CN" altLang="en-US" dirty="0"/>
          </a:p>
        </p:txBody>
      </p:sp>
      <p:sp>
        <p:nvSpPr>
          <p:cNvPr id="65" name="文本占位符 64"/>
          <p:cNvSpPr>
            <a:spLocks noGrp="1"/>
          </p:cNvSpPr>
          <p:nvPr>
            <p:ph type="body" sz="quarter" idx="15"/>
          </p:nvPr>
        </p:nvSpPr>
        <p:spPr>
          <a:xfrm>
            <a:off x="399500" y="765104"/>
            <a:ext cx="11386100" cy="358881"/>
          </a:xfrm>
        </p:spPr>
        <p:txBody>
          <a:bodyPr>
            <a:spAutoFit/>
          </a:bodyPr>
          <a:lstStyle/>
          <a:p>
            <a:r>
              <a:rPr lang="zh-CN" altLang="en-US" sz="1500" dirty="0"/>
              <a:t>决策树（</a:t>
            </a:r>
            <a:r>
              <a:rPr lang="en-US" altLang="zh-CN" sz="1500" dirty="0"/>
              <a:t>Decision Tree </a:t>
            </a:r>
            <a:r>
              <a:rPr lang="zh-CN" altLang="en-US" sz="1500" dirty="0"/>
              <a:t>）是一种基于树结构进行决策判断的模型，它通过多个条件判别过程将数据集分类，最终获取需要的结果</a:t>
            </a:r>
            <a:endParaRPr lang="zh-CN" altLang="en-US" sz="1500" dirty="0"/>
          </a:p>
        </p:txBody>
      </p:sp>
      <p:grpSp>
        <p:nvGrpSpPr>
          <p:cNvPr id="92" name="组合 91"/>
          <p:cNvGrpSpPr/>
          <p:nvPr/>
        </p:nvGrpSpPr>
        <p:grpSpPr>
          <a:xfrm>
            <a:off x="8173316" y="1997806"/>
            <a:ext cx="3781091" cy="4071407"/>
            <a:chOff x="8173316" y="1270198"/>
            <a:chExt cx="3781091" cy="4071407"/>
          </a:xfrm>
        </p:grpSpPr>
        <p:sp>
          <p:nvSpPr>
            <p:cNvPr id="91" name="矩形 90"/>
            <p:cNvSpPr/>
            <p:nvPr/>
          </p:nvSpPr>
          <p:spPr>
            <a:xfrm>
              <a:off x="8173316" y="4743597"/>
              <a:ext cx="3781091" cy="598008"/>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 name="图片 4" descr="决策树"/>
            <p:cNvPicPr>
              <a:picLocks noChangeAspect="1"/>
            </p:cNvPicPr>
            <p:nvPr>
              <p:custDataLst>
                <p:tags r:id="rId1"/>
              </p:custDataLst>
            </p:nvPr>
          </p:nvPicPr>
          <p:blipFill>
            <a:blip r:embed="rId2"/>
            <a:stretch>
              <a:fillRect/>
            </a:stretch>
          </p:blipFill>
          <p:spPr>
            <a:xfrm>
              <a:off x="8173316" y="1270198"/>
              <a:ext cx="3781091" cy="3351049"/>
            </a:xfrm>
            <a:prstGeom prst="rect">
              <a:avLst/>
            </a:prstGeom>
          </p:spPr>
        </p:pic>
        <p:sp>
          <p:nvSpPr>
            <p:cNvPr id="64" name="文本占位符 12"/>
            <p:cNvSpPr txBox="1"/>
            <p:nvPr/>
          </p:nvSpPr>
          <p:spPr>
            <a:xfrm>
              <a:off x="8173316" y="4824524"/>
              <a:ext cx="3781091" cy="381964"/>
            </a:xfrm>
            <a:prstGeom prst="rect">
              <a:avLst/>
            </a:prstGeom>
          </p:spPr>
          <p:txBody>
            <a:bodyPr wrap="square">
              <a:spAutoFit/>
            </a:bodyPr>
            <a:lstStyle>
              <a:lvl1pPr marL="0" indent="0" algn="l" defTabSz="914400" rtl="0" eaLnBrk="1" latinLnBrk="0" hangingPunct="1">
                <a:lnSpc>
                  <a:spcPct val="125000"/>
                </a:lnSpc>
                <a:spcBef>
                  <a:spcPts val="1000"/>
                </a:spcBef>
                <a:buFontTx/>
                <a:buNone/>
                <a:defRPr sz="2800" kern="1200" baseline="0">
                  <a:solidFill>
                    <a:schemeClr val="tx1"/>
                  </a:solidFill>
                  <a:latin typeface="思源黑体 CN Regular" panose="020B0500000000000000" pitchFamily="34" charset="-122"/>
                  <a:ea typeface="思源黑体 CN Regular" panose="020B0500000000000000" pitchFamily="34" charset="-122"/>
                  <a:cs typeface="+mn-cs"/>
                </a:defRPr>
              </a:lvl1pPr>
              <a:lvl2pPr marL="457200" indent="0" algn="l" defTabSz="914400" rtl="0" eaLnBrk="1" latinLnBrk="0" hangingPunct="1">
                <a:lnSpc>
                  <a:spcPct val="125000"/>
                </a:lnSpc>
                <a:spcBef>
                  <a:spcPts val="500"/>
                </a:spcBef>
                <a:buFontTx/>
                <a:buNone/>
                <a:defRPr sz="2400" kern="1200" baseline="0">
                  <a:solidFill>
                    <a:schemeClr val="tx1"/>
                  </a:solidFill>
                  <a:latin typeface="思源黑体 CN Regular" panose="020B0500000000000000" pitchFamily="34" charset="-122"/>
                  <a:ea typeface="思源黑体 CN Regular" panose="020B0500000000000000" pitchFamily="34" charset="-122"/>
                  <a:cs typeface="+mn-cs"/>
                </a:defRPr>
              </a:lvl2pPr>
              <a:lvl3pPr marL="914400" indent="0" algn="l" defTabSz="914400" rtl="0" eaLnBrk="1" latinLnBrk="0" hangingPunct="1">
                <a:lnSpc>
                  <a:spcPct val="125000"/>
                </a:lnSpc>
                <a:spcBef>
                  <a:spcPts val="500"/>
                </a:spcBef>
                <a:buFontTx/>
                <a:buNone/>
                <a:defRPr sz="2000" kern="1200" baseline="0">
                  <a:solidFill>
                    <a:schemeClr val="tx1"/>
                  </a:solidFill>
                  <a:latin typeface="思源黑体 CN Regular" panose="020B0500000000000000" pitchFamily="34" charset="-122"/>
                  <a:ea typeface="思源黑体 CN Regular" panose="020B0500000000000000" pitchFamily="34" charset="-122"/>
                  <a:cs typeface="+mn-cs"/>
                </a:defRPr>
              </a:lvl3pPr>
              <a:lvl4pPr marL="1371600" indent="0" algn="l" defTabSz="914400" rtl="0" eaLnBrk="1" latinLnBrk="0" hangingPunct="1">
                <a:lnSpc>
                  <a:spcPct val="125000"/>
                </a:lnSpc>
                <a:spcBef>
                  <a:spcPts val="500"/>
                </a:spcBef>
                <a:buFontTx/>
                <a:buNone/>
                <a:defRPr sz="1800" kern="1200" baseline="0">
                  <a:solidFill>
                    <a:schemeClr val="tx1"/>
                  </a:solidFill>
                  <a:latin typeface="思源黑体 CN Regular" panose="020B0500000000000000" pitchFamily="34" charset="-122"/>
                  <a:ea typeface="思源黑体 CN Regular" panose="020B0500000000000000" pitchFamily="34" charset="-122"/>
                  <a:cs typeface="+mn-cs"/>
                </a:defRPr>
              </a:lvl4pPr>
              <a:lvl5pPr marL="1828800" indent="0" algn="l" defTabSz="914400" rtl="0" eaLnBrk="1" latinLnBrk="0" hangingPunct="1">
                <a:lnSpc>
                  <a:spcPct val="125000"/>
                </a:lnSpc>
                <a:spcBef>
                  <a:spcPts val="500"/>
                </a:spcBef>
                <a:buFontTx/>
                <a:buNone/>
                <a:defRPr sz="1800" kern="1200" baseline="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1200"/>
                </a:spcAft>
              </a:pPr>
              <a:r>
                <a:rPr lang="zh-CN" altLang="en-US" sz="1400" dirty="0">
                  <a:solidFill>
                    <a:schemeClr val="bg1">
                      <a:lumMod val="95000"/>
                    </a:schemeClr>
                  </a:solidFill>
                </a:rPr>
                <a:t>分裂的准则有信息熵，信息增益，基尼系数等</a:t>
              </a:r>
              <a:endParaRPr lang="zh-CN" altLang="en-US" sz="1400" dirty="0">
                <a:solidFill>
                  <a:schemeClr val="bg1">
                    <a:lumMod val="95000"/>
                  </a:schemeClr>
                </a:solidFill>
              </a:endParaRPr>
            </a:p>
          </p:txBody>
        </p:sp>
      </p:grpSp>
      <p:sp>
        <p:nvSpPr>
          <p:cNvPr id="11" name="文本框 10"/>
          <p:cNvSpPr txBox="1"/>
          <p:nvPr/>
        </p:nvSpPr>
        <p:spPr>
          <a:xfrm>
            <a:off x="2684970" y="1319702"/>
            <a:ext cx="1695666" cy="78898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x1&lt;=1.5</a:t>
            </a:r>
            <a:endParaRPr lang="en-US" altLang="zh-CN" sz="900" dirty="0"/>
          </a:p>
          <a:p>
            <a:pPr algn="l">
              <a:lnSpc>
                <a:spcPct val="125000"/>
              </a:lnSpc>
            </a:pPr>
            <a:r>
              <a:rPr lang="en-US" altLang="zh-CN" sz="900" dirty="0"/>
              <a:t>entropy=1.918 </a:t>
            </a:r>
            <a:endParaRPr lang="en-US" altLang="zh-CN" sz="900" dirty="0"/>
          </a:p>
          <a:p>
            <a:pPr algn="l">
              <a:lnSpc>
                <a:spcPct val="125000"/>
              </a:lnSpc>
            </a:pPr>
            <a:r>
              <a:rPr lang="en-US" altLang="zh-CN" sz="900" dirty="0"/>
              <a:t>samples=6</a:t>
            </a:r>
            <a:endParaRPr lang="en-US" altLang="zh-CN" sz="900" dirty="0"/>
          </a:p>
          <a:p>
            <a:pPr algn="l">
              <a:lnSpc>
                <a:spcPct val="125000"/>
              </a:lnSpc>
            </a:pPr>
            <a:r>
              <a:rPr lang="en-US" altLang="zh-CN" sz="900" dirty="0"/>
              <a:t>value=[1,2,2,1] </a:t>
            </a:r>
            <a:endParaRPr lang="en-US" altLang="zh-CN" sz="900" dirty="0"/>
          </a:p>
        </p:txBody>
      </p:sp>
      <p:sp>
        <p:nvSpPr>
          <p:cNvPr id="12" name="文本框 11"/>
          <p:cNvSpPr txBox="1"/>
          <p:nvPr/>
        </p:nvSpPr>
        <p:spPr>
          <a:xfrm>
            <a:off x="1574253" y="2374652"/>
            <a:ext cx="1695666" cy="598818"/>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lgn="ctr">
              <a:lnSpc>
                <a:spcPct val="126000"/>
              </a:lnSpc>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entropy=0.0</a:t>
            </a:r>
            <a:endParaRPr lang="en-US" altLang="zh-CN" sz="900" dirty="0"/>
          </a:p>
          <a:p>
            <a:pPr algn="l">
              <a:lnSpc>
                <a:spcPct val="125000"/>
              </a:lnSpc>
            </a:pPr>
            <a:r>
              <a:rPr lang="en-US" altLang="zh-CN" sz="900" dirty="0"/>
              <a:t> samples=1</a:t>
            </a:r>
            <a:endParaRPr lang="en-US" altLang="zh-CN" sz="900" dirty="0"/>
          </a:p>
          <a:p>
            <a:pPr algn="l">
              <a:lnSpc>
                <a:spcPct val="125000"/>
              </a:lnSpc>
            </a:pPr>
            <a:r>
              <a:rPr lang="en-US" altLang="zh-CN" sz="900" dirty="0"/>
              <a:t>value=[0,0,0,1]</a:t>
            </a:r>
            <a:endParaRPr lang="en-US" altLang="zh-CN" sz="900" dirty="0"/>
          </a:p>
        </p:txBody>
      </p:sp>
      <p:sp>
        <p:nvSpPr>
          <p:cNvPr id="14" name="文本框 13"/>
          <p:cNvSpPr txBox="1"/>
          <p:nvPr/>
        </p:nvSpPr>
        <p:spPr>
          <a:xfrm>
            <a:off x="3795687" y="2279570"/>
            <a:ext cx="1695666" cy="78898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x2&lt;=2.5</a:t>
            </a:r>
            <a:endParaRPr lang="en-US" altLang="zh-CN" sz="900" dirty="0"/>
          </a:p>
          <a:p>
            <a:pPr algn="l">
              <a:lnSpc>
                <a:spcPct val="125000"/>
              </a:lnSpc>
            </a:pPr>
            <a:r>
              <a:rPr lang="en-US" altLang="zh-CN" sz="900" dirty="0"/>
              <a:t>entropy=1.522</a:t>
            </a:r>
            <a:endParaRPr lang="en-US" altLang="zh-CN" sz="900" dirty="0"/>
          </a:p>
          <a:p>
            <a:pPr algn="l">
              <a:lnSpc>
                <a:spcPct val="125000"/>
              </a:lnSpc>
            </a:pPr>
            <a:r>
              <a:rPr lang="en-US" altLang="zh-CN" sz="900" dirty="0"/>
              <a:t>samples=5</a:t>
            </a:r>
            <a:endParaRPr lang="en-US" altLang="zh-CN" sz="900" dirty="0"/>
          </a:p>
          <a:p>
            <a:pPr algn="l">
              <a:lnSpc>
                <a:spcPct val="125000"/>
              </a:lnSpc>
            </a:pPr>
            <a:r>
              <a:rPr lang="en-US" altLang="zh-CN" sz="900" dirty="0"/>
              <a:t>value=[1,2,2,0] </a:t>
            </a:r>
            <a:endParaRPr lang="en-US" altLang="zh-CN" sz="900" dirty="0"/>
          </a:p>
        </p:txBody>
      </p:sp>
      <p:sp>
        <p:nvSpPr>
          <p:cNvPr id="15" name="文本框 14"/>
          <p:cNvSpPr txBox="1"/>
          <p:nvPr/>
        </p:nvSpPr>
        <p:spPr>
          <a:xfrm>
            <a:off x="2684970" y="3374204"/>
            <a:ext cx="1695666" cy="598818"/>
          </a:xfrm>
          <a:prstGeom prst="rect">
            <a:avLst/>
          </a:prstGeom>
          <a:gradFill>
            <a:gsLst>
              <a:gs pos="0">
                <a:srgbClr val="0483EC">
                  <a:alpha val="20000"/>
                </a:srgbClr>
              </a:gs>
              <a:gs pos="100000">
                <a:srgbClr val="0483EC">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lnSpc>
                <a:spcPct val="126000"/>
              </a:lnSpc>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entropy =0.0</a:t>
            </a:r>
            <a:endParaRPr lang="en-US" altLang="zh-CN" sz="900" dirty="0"/>
          </a:p>
          <a:p>
            <a:pPr algn="l">
              <a:lnSpc>
                <a:spcPct val="125000"/>
              </a:lnSpc>
            </a:pPr>
            <a:r>
              <a:rPr lang="en-US" altLang="zh-CN" sz="900" dirty="0"/>
              <a:t>samples=1</a:t>
            </a:r>
            <a:endParaRPr lang="en-US" altLang="zh-CN" sz="900" dirty="0"/>
          </a:p>
          <a:p>
            <a:pPr algn="l">
              <a:lnSpc>
                <a:spcPct val="125000"/>
              </a:lnSpc>
            </a:pPr>
            <a:r>
              <a:rPr lang="en-US" altLang="zh-CN" sz="900" dirty="0"/>
              <a:t>value =[0,0,1,0]</a:t>
            </a:r>
            <a:endParaRPr lang="en-US" altLang="zh-CN" sz="900" dirty="0"/>
          </a:p>
        </p:txBody>
      </p:sp>
      <p:sp>
        <p:nvSpPr>
          <p:cNvPr id="16" name="文本框 15"/>
          <p:cNvSpPr txBox="1"/>
          <p:nvPr/>
        </p:nvSpPr>
        <p:spPr>
          <a:xfrm>
            <a:off x="4762749" y="3287642"/>
            <a:ext cx="1695666" cy="771943"/>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x2&lt;=5.5</a:t>
            </a:r>
            <a:endParaRPr lang="en-US" altLang="zh-CN" sz="900" dirty="0"/>
          </a:p>
          <a:p>
            <a:pPr algn="l">
              <a:lnSpc>
                <a:spcPct val="125000"/>
              </a:lnSpc>
            </a:pPr>
            <a:r>
              <a:rPr lang="en-US" altLang="zh-CN" sz="900" dirty="0"/>
              <a:t>entropy=1.5</a:t>
            </a:r>
            <a:endParaRPr lang="en-US" altLang="zh-CN" sz="900" dirty="0"/>
          </a:p>
          <a:p>
            <a:pPr algn="l">
              <a:lnSpc>
                <a:spcPct val="125000"/>
              </a:lnSpc>
            </a:pPr>
            <a:r>
              <a:rPr lang="en-US" altLang="zh-CN" sz="900" dirty="0"/>
              <a:t>samples=4 </a:t>
            </a:r>
            <a:endParaRPr lang="en-US" altLang="zh-CN" sz="900" dirty="0"/>
          </a:p>
          <a:p>
            <a:pPr algn="l">
              <a:lnSpc>
                <a:spcPct val="125000"/>
              </a:lnSpc>
            </a:pPr>
            <a:r>
              <a:rPr lang="en-US" altLang="zh-CN" sz="900" dirty="0"/>
              <a:t>value=[1,2,1,0] </a:t>
            </a:r>
            <a:endParaRPr lang="en-US" altLang="zh-CN" sz="900" dirty="0"/>
          </a:p>
        </p:txBody>
      </p:sp>
      <p:sp>
        <p:nvSpPr>
          <p:cNvPr id="17" name="文本框 16"/>
          <p:cNvSpPr txBox="1"/>
          <p:nvPr/>
        </p:nvSpPr>
        <p:spPr>
          <a:xfrm>
            <a:off x="3723860" y="4226524"/>
            <a:ext cx="1695666" cy="788982"/>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x1&lt;=3.5</a:t>
            </a:r>
            <a:endParaRPr lang="en-US" altLang="zh-CN" sz="900" dirty="0"/>
          </a:p>
          <a:p>
            <a:pPr algn="l">
              <a:lnSpc>
                <a:spcPct val="125000"/>
              </a:lnSpc>
            </a:pPr>
            <a:r>
              <a:rPr lang="en-US" altLang="zh-CN" sz="900" dirty="0"/>
              <a:t>entropy=0.918</a:t>
            </a:r>
            <a:endParaRPr lang="en-US" altLang="zh-CN" sz="900" dirty="0"/>
          </a:p>
          <a:p>
            <a:pPr algn="l">
              <a:lnSpc>
                <a:spcPct val="125000"/>
              </a:lnSpc>
            </a:pPr>
            <a:r>
              <a:rPr lang="en-US" altLang="zh-CN" sz="900" dirty="0"/>
              <a:t>samples=3</a:t>
            </a:r>
            <a:endParaRPr lang="en-US" altLang="zh-CN" sz="900" dirty="0"/>
          </a:p>
          <a:p>
            <a:pPr algn="l">
              <a:lnSpc>
                <a:spcPct val="125000"/>
              </a:lnSpc>
            </a:pPr>
            <a:r>
              <a:rPr lang="en-US" altLang="zh-CN" sz="900" dirty="0"/>
              <a:t>value =[1,2,0,0]</a:t>
            </a:r>
            <a:endParaRPr lang="en-US" altLang="zh-CN" sz="900" dirty="0"/>
          </a:p>
        </p:txBody>
      </p:sp>
      <p:sp>
        <p:nvSpPr>
          <p:cNvPr id="18" name="文本框 17"/>
          <p:cNvSpPr txBox="1"/>
          <p:nvPr/>
        </p:nvSpPr>
        <p:spPr>
          <a:xfrm>
            <a:off x="5828507" y="4321606"/>
            <a:ext cx="1695666" cy="598818"/>
          </a:xfrm>
          <a:prstGeom prst="rect">
            <a:avLst/>
          </a:prstGeom>
          <a:gradFill>
            <a:gsLst>
              <a:gs pos="0">
                <a:srgbClr val="0483EC">
                  <a:alpha val="20000"/>
                </a:srgbClr>
              </a:gs>
              <a:gs pos="100000">
                <a:srgbClr val="0483EC">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lgn="ctr">
              <a:lnSpc>
                <a:spcPct val="126000"/>
              </a:lnSpc>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entropy=0.0</a:t>
            </a:r>
            <a:endParaRPr lang="en-US" altLang="zh-CN" sz="900" dirty="0"/>
          </a:p>
          <a:p>
            <a:pPr algn="l">
              <a:lnSpc>
                <a:spcPct val="125000"/>
              </a:lnSpc>
            </a:pPr>
            <a:r>
              <a:rPr lang="en-US" altLang="zh-CN" sz="900" dirty="0"/>
              <a:t>samples=1</a:t>
            </a:r>
            <a:endParaRPr lang="en-US" altLang="zh-CN" sz="900" dirty="0"/>
          </a:p>
          <a:p>
            <a:pPr algn="l">
              <a:lnSpc>
                <a:spcPct val="125000"/>
              </a:lnSpc>
            </a:pPr>
            <a:r>
              <a:rPr lang="en-US" altLang="zh-CN" sz="900" dirty="0"/>
              <a:t>value=[0,0,1,0]  </a:t>
            </a:r>
            <a:endParaRPr lang="en-US" altLang="zh-CN" sz="900" dirty="0"/>
          </a:p>
        </p:txBody>
      </p:sp>
      <p:sp>
        <p:nvSpPr>
          <p:cNvPr id="19" name="文本框 18"/>
          <p:cNvSpPr txBox="1"/>
          <p:nvPr/>
        </p:nvSpPr>
        <p:spPr>
          <a:xfrm>
            <a:off x="2856953" y="5269008"/>
            <a:ext cx="1695666" cy="598818"/>
          </a:xfrm>
          <a:prstGeom prst="rect">
            <a:avLst/>
          </a:prstGeom>
          <a:gradFill>
            <a:gsLst>
              <a:gs pos="0">
                <a:srgbClr val="1DD3BD">
                  <a:alpha val="20000"/>
                </a:srgbClr>
              </a:gs>
              <a:gs pos="100000">
                <a:srgbClr val="1DD3BD">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5000"/>
              </a:lnSpc>
            </a:pPr>
            <a:r>
              <a:rPr lang="en-US" altLang="zh-CN" sz="900" dirty="0"/>
              <a:t>entropy=0.0</a:t>
            </a:r>
            <a:endParaRPr lang="en-US" altLang="zh-CN" sz="900" dirty="0"/>
          </a:p>
          <a:p>
            <a:pPr>
              <a:lnSpc>
                <a:spcPct val="125000"/>
              </a:lnSpc>
            </a:pPr>
            <a:r>
              <a:rPr lang="en-US" altLang="zh-CN" sz="900" dirty="0"/>
              <a:t>samples=1</a:t>
            </a:r>
            <a:endParaRPr lang="en-US" altLang="zh-CN" sz="900" dirty="0"/>
          </a:p>
          <a:p>
            <a:pPr>
              <a:lnSpc>
                <a:spcPct val="125000"/>
              </a:lnSpc>
            </a:pPr>
            <a:r>
              <a:rPr lang="en-US" altLang="zh-CN" sz="900" dirty="0"/>
              <a:t>value = [0, 1,0,0]</a:t>
            </a:r>
            <a:endParaRPr lang="en-US" altLang="zh-CN" sz="900" dirty="0"/>
          </a:p>
        </p:txBody>
      </p:sp>
      <p:sp>
        <p:nvSpPr>
          <p:cNvPr id="20" name="文本框 19"/>
          <p:cNvSpPr txBox="1"/>
          <p:nvPr/>
        </p:nvSpPr>
        <p:spPr>
          <a:xfrm>
            <a:off x="4964907" y="5173926"/>
            <a:ext cx="1695666" cy="78898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x1&lt;=4.5</a:t>
            </a:r>
            <a:endParaRPr lang="en-US" altLang="zh-CN" sz="900" dirty="0"/>
          </a:p>
          <a:p>
            <a:pPr algn="l">
              <a:lnSpc>
                <a:spcPct val="125000"/>
              </a:lnSpc>
            </a:pPr>
            <a:r>
              <a:rPr lang="en-US" altLang="zh-CN" sz="900" dirty="0"/>
              <a:t>entropy=1.0 </a:t>
            </a:r>
            <a:endParaRPr lang="en-US" altLang="zh-CN" sz="900" dirty="0"/>
          </a:p>
          <a:p>
            <a:pPr algn="l">
              <a:lnSpc>
                <a:spcPct val="125000"/>
              </a:lnSpc>
            </a:pPr>
            <a:r>
              <a:rPr lang="en-US" altLang="zh-CN" sz="900" dirty="0"/>
              <a:t>samples=2</a:t>
            </a:r>
            <a:endParaRPr lang="en-US" altLang="zh-CN" sz="900" dirty="0"/>
          </a:p>
          <a:p>
            <a:pPr algn="l">
              <a:lnSpc>
                <a:spcPct val="125000"/>
              </a:lnSpc>
            </a:pPr>
            <a:r>
              <a:rPr lang="en-US" altLang="zh-CN" sz="900" dirty="0"/>
              <a:t>value=[1,1,0,0] </a:t>
            </a:r>
            <a:endParaRPr lang="en-US" altLang="zh-CN" sz="900" dirty="0"/>
          </a:p>
        </p:txBody>
      </p:sp>
      <p:sp>
        <p:nvSpPr>
          <p:cNvPr id="21" name="文本框 20"/>
          <p:cNvSpPr txBox="1"/>
          <p:nvPr/>
        </p:nvSpPr>
        <p:spPr>
          <a:xfrm>
            <a:off x="3952328" y="6153880"/>
            <a:ext cx="1695666" cy="598818"/>
          </a:xfrm>
          <a:prstGeom prst="rect">
            <a:avLst/>
          </a:prstGeom>
          <a:gradFill>
            <a:gsLst>
              <a:gs pos="0">
                <a:schemeClr val="accent2">
                  <a:alpha val="20000"/>
                </a:schemeClr>
              </a:gs>
              <a:gs pos="100000">
                <a:schemeClr val="accent2">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5000"/>
              </a:lnSpc>
            </a:pPr>
            <a:r>
              <a:rPr lang="en-US" altLang="zh-CN" sz="900" dirty="0"/>
              <a:t>entropy=0.0</a:t>
            </a:r>
            <a:endParaRPr lang="en-US" altLang="zh-CN" sz="900" dirty="0"/>
          </a:p>
          <a:p>
            <a:pPr algn="l">
              <a:lnSpc>
                <a:spcPct val="125000"/>
              </a:lnSpc>
            </a:pPr>
            <a:r>
              <a:rPr lang="en-US" altLang="zh-CN" sz="900" dirty="0"/>
              <a:t> samples=1</a:t>
            </a:r>
            <a:endParaRPr lang="en-US" altLang="zh-CN" sz="900" dirty="0"/>
          </a:p>
          <a:p>
            <a:pPr algn="l">
              <a:lnSpc>
                <a:spcPct val="125000"/>
              </a:lnSpc>
            </a:pPr>
            <a:r>
              <a:rPr lang="en-US" altLang="zh-CN" sz="900" dirty="0"/>
              <a:t>value =[1,0,0,0]</a:t>
            </a:r>
            <a:endParaRPr lang="en-US" altLang="zh-CN" sz="900" dirty="0"/>
          </a:p>
        </p:txBody>
      </p:sp>
      <p:sp>
        <p:nvSpPr>
          <p:cNvPr id="22" name="文本框 21"/>
          <p:cNvSpPr txBox="1"/>
          <p:nvPr/>
        </p:nvSpPr>
        <p:spPr>
          <a:xfrm>
            <a:off x="6032287" y="6153880"/>
            <a:ext cx="1695666" cy="598818"/>
          </a:xfrm>
          <a:prstGeom prst="rect">
            <a:avLst/>
          </a:prstGeom>
          <a:gradFill>
            <a:gsLst>
              <a:gs pos="0">
                <a:srgbClr val="1DD3BD">
                  <a:alpha val="20000"/>
                </a:srgbClr>
              </a:gs>
              <a:gs pos="100000">
                <a:srgbClr val="1DD3BD">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5000"/>
              </a:lnSpc>
            </a:pPr>
            <a:r>
              <a:rPr lang="en-US" altLang="zh-CN" sz="900" dirty="0"/>
              <a:t>entropy =0.0</a:t>
            </a:r>
            <a:endParaRPr lang="en-US" altLang="zh-CN" sz="900" dirty="0"/>
          </a:p>
          <a:p>
            <a:pPr>
              <a:lnSpc>
                <a:spcPct val="125000"/>
              </a:lnSpc>
            </a:pPr>
            <a:r>
              <a:rPr lang="en-US" altLang="zh-CN" sz="900" dirty="0"/>
              <a:t>samples=1 </a:t>
            </a:r>
            <a:endParaRPr lang="en-US" altLang="zh-CN" sz="900" dirty="0"/>
          </a:p>
          <a:p>
            <a:pPr>
              <a:lnSpc>
                <a:spcPct val="125000"/>
              </a:lnSpc>
            </a:pPr>
            <a:r>
              <a:rPr lang="en-US" altLang="zh-CN" sz="900" dirty="0"/>
              <a:t>value =[0,1,0,0] </a:t>
            </a:r>
            <a:endParaRPr lang="en-US" altLang="zh-CN" sz="900" dirty="0"/>
          </a:p>
        </p:txBody>
      </p:sp>
      <p:cxnSp>
        <p:nvCxnSpPr>
          <p:cNvPr id="36" name="直接箭头连接符 35"/>
          <p:cNvCxnSpPr>
            <a:stCxn id="11" idx="2"/>
            <a:endCxn id="12" idx="0"/>
          </p:cNvCxnSpPr>
          <p:nvPr/>
        </p:nvCxnSpPr>
        <p:spPr>
          <a:xfrm flipH="1">
            <a:off x="2422086" y="2108684"/>
            <a:ext cx="1110717" cy="265968"/>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p:cNvCxnSpPr>
            <a:stCxn id="11" idx="2"/>
            <a:endCxn id="14" idx="0"/>
          </p:cNvCxnSpPr>
          <p:nvPr/>
        </p:nvCxnSpPr>
        <p:spPr>
          <a:xfrm>
            <a:off x="3532803" y="2108684"/>
            <a:ext cx="1110717" cy="170886"/>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p:cNvCxnSpPr>
            <a:stCxn id="14" idx="2"/>
            <a:endCxn id="15" idx="0"/>
          </p:cNvCxnSpPr>
          <p:nvPr/>
        </p:nvCxnSpPr>
        <p:spPr>
          <a:xfrm flipH="1">
            <a:off x="3532803" y="3068552"/>
            <a:ext cx="1110717" cy="305652"/>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41"/>
          <p:cNvCxnSpPr>
            <a:stCxn id="14" idx="2"/>
            <a:endCxn id="16" idx="0"/>
          </p:cNvCxnSpPr>
          <p:nvPr/>
        </p:nvCxnSpPr>
        <p:spPr>
          <a:xfrm>
            <a:off x="4643520" y="3068552"/>
            <a:ext cx="967062" cy="219090"/>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stCxn id="16" idx="2"/>
            <a:endCxn id="17" idx="0"/>
          </p:cNvCxnSpPr>
          <p:nvPr/>
        </p:nvCxnSpPr>
        <p:spPr>
          <a:xfrm flipH="1">
            <a:off x="4571693" y="4059585"/>
            <a:ext cx="1038889" cy="166939"/>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接箭头连接符 45"/>
          <p:cNvCxnSpPr>
            <a:stCxn id="16" idx="2"/>
            <a:endCxn id="18" idx="0"/>
          </p:cNvCxnSpPr>
          <p:nvPr/>
        </p:nvCxnSpPr>
        <p:spPr>
          <a:xfrm>
            <a:off x="5610582" y="4059585"/>
            <a:ext cx="1065758" cy="262021"/>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p:cNvCxnSpPr>
            <a:stCxn id="17" idx="2"/>
            <a:endCxn id="19" idx="0"/>
          </p:cNvCxnSpPr>
          <p:nvPr/>
        </p:nvCxnSpPr>
        <p:spPr>
          <a:xfrm flipH="1">
            <a:off x="3704786" y="5015506"/>
            <a:ext cx="866907" cy="253502"/>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17" idx="2"/>
            <a:endCxn id="20" idx="0"/>
          </p:cNvCxnSpPr>
          <p:nvPr/>
        </p:nvCxnSpPr>
        <p:spPr>
          <a:xfrm>
            <a:off x="4571693" y="5015506"/>
            <a:ext cx="1241047" cy="158420"/>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p:cNvCxnSpPr>
            <a:stCxn id="20" idx="2"/>
            <a:endCxn id="21" idx="0"/>
          </p:cNvCxnSpPr>
          <p:nvPr/>
        </p:nvCxnSpPr>
        <p:spPr>
          <a:xfrm flipH="1">
            <a:off x="4800161" y="5962908"/>
            <a:ext cx="1012579" cy="190972"/>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6" name="直接箭头连接符 55"/>
          <p:cNvCxnSpPr>
            <a:stCxn id="20" idx="2"/>
            <a:endCxn id="22" idx="0"/>
          </p:cNvCxnSpPr>
          <p:nvPr/>
        </p:nvCxnSpPr>
        <p:spPr>
          <a:xfrm>
            <a:off x="5812740" y="5962908"/>
            <a:ext cx="1067380" cy="190972"/>
          </a:xfrm>
          <a:prstGeom prst="straightConnector1">
            <a:avLst/>
          </a:prstGeom>
          <a:ln>
            <a:solidFill>
              <a:schemeClr val="accent6">
                <a:alpha val="5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88" name="文本框 87"/>
          <p:cNvSpPr txBox="1"/>
          <p:nvPr/>
        </p:nvSpPr>
        <p:spPr>
          <a:xfrm>
            <a:off x="399500" y="1270198"/>
            <a:ext cx="1013800" cy="887990"/>
          </a:xfrm>
          <a:prstGeom prst="rect">
            <a:avLst/>
          </a:prstGeom>
          <a:solidFill>
            <a:srgbClr val="0021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base">
              <a:spcBef>
                <a:spcPct val="0"/>
              </a:spcBef>
              <a:spcAft>
                <a:spcPct val="0"/>
              </a:spcAft>
              <a:defRPr sz="1400" b="1">
                <a:solidFill>
                  <a:srgbClr val="0EF6FB"/>
                </a:solidFill>
                <a:latin typeface="思源黑体 CN Bold" panose="020B0800000000000000" pitchFamily="34" charset="-122"/>
                <a:ea typeface="思源黑体 CN Bold" panose="020B08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20204" pitchFamily="34" charset="0"/>
              </a:rPr>
              <a:t>根节点</a:t>
            </a:r>
            <a:endParaRPr lang="zh-CN" altLang="en-US" dirty="0"/>
          </a:p>
        </p:txBody>
      </p:sp>
      <p:sp>
        <p:nvSpPr>
          <p:cNvPr id="89" name="文本框 88"/>
          <p:cNvSpPr txBox="1"/>
          <p:nvPr/>
        </p:nvSpPr>
        <p:spPr>
          <a:xfrm>
            <a:off x="399500" y="6109759"/>
            <a:ext cx="1013800" cy="687061"/>
          </a:xfrm>
          <a:prstGeom prst="rect">
            <a:avLst/>
          </a:prstGeom>
          <a:solidFill>
            <a:srgbClr val="0021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base">
              <a:spcBef>
                <a:spcPct val="0"/>
              </a:spcBef>
              <a:spcAft>
                <a:spcPct val="0"/>
              </a:spcAft>
              <a:defRPr sz="1400" b="1">
                <a:solidFill>
                  <a:srgbClr val="0EF6FB"/>
                </a:solidFill>
                <a:latin typeface="思源黑体 CN Bold" panose="020B0800000000000000" pitchFamily="34" charset="-122"/>
                <a:ea typeface="思源黑体 CN Bold" panose="020B08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20204" pitchFamily="34" charset="0"/>
              </a:rPr>
              <a:t>叶节点</a:t>
            </a:r>
            <a:endParaRPr lang="zh-CN" altLang="en-US" dirty="0"/>
          </a:p>
        </p:txBody>
      </p:sp>
      <p:sp>
        <p:nvSpPr>
          <p:cNvPr id="90" name="文本框 89"/>
          <p:cNvSpPr txBox="1"/>
          <p:nvPr/>
        </p:nvSpPr>
        <p:spPr>
          <a:xfrm>
            <a:off x="399500" y="2246415"/>
            <a:ext cx="1013800" cy="3775117"/>
          </a:xfrm>
          <a:prstGeom prst="rect">
            <a:avLst/>
          </a:prstGeom>
          <a:solidFill>
            <a:srgbClr val="0021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fontAlgn="base">
              <a:spcBef>
                <a:spcPct val="0"/>
              </a:spcBef>
              <a:spcAft>
                <a:spcPct val="0"/>
              </a:spcAft>
              <a:defRPr sz="1400" b="1">
                <a:solidFill>
                  <a:srgbClr val="0EF6FB"/>
                </a:solidFill>
                <a:latin typeface="思源黑体 CN Bold" panose="020B0800000000000000" pitchFamily="34" charset="-122"/>
                <a:ea typeface="思源黑体 CN Bold" panose="020B08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20204" pitchFamily="34" charset="0"/>
              </a:rPr>
              <a:t> 内部节点</a:t>
            </a:r>
            <a:endParaRPr lang="zh-CN" altLang="en-US" dirty="0"/>
          </a:p>
        </p:txBody>
      </p:sp>
    </p:spTree>
    <p:custDataLst>
      <p:tags r:id="rId3"/>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随机森林"/>
          <p:cNvPicPr>
            <a:picLocks noChangeAspect="1"/>
          </p:cNvPicPr>
          <p:nvPr>
            <p:custDataLst>
              <p:tags r:id="rId1"/>
            </p:custDataLst>
          </p:nvPr>
        </p:nvPicPr>
        <p:blipFill>
          <a:blip r:embed="rId2"/>
          <a:stretch>
            <a:fillRect/>
          </a:stretch>
        </p:blipFill>
        <p:spPr>
          <a:xfrm>
            <a:off x="5636895" y="1891031"/>
            <a:ext cx="5239099" cy="3548063"/>
          </a:xfrm>
          <a:prstGeom prst="rect">
            <a:avLst/>
          </a:prstGeom>
        </p:spPr>
      </p:pic>
      <p:pic>
        <p:nvPicPr>
          <p:cNvPr id="103" name="图片 102"/>
          <p:cNvPicPr/>
          <p:nvPr>
            <p:custDataLst>
              <p:tags r:id="rId3"/>
            </p:custDataLst>
          </p:nvPr>
        </p:nvPicPr>
        <p:blipFill>
          <a:blip r:embed="rId4"/>
          <a:stretch>
            <a:fillRect/>
          </a:stretch>
        </p:blipFill>
        <p:spPr>
          <a:xfrm>
            <a:off x="551900" y="1891031"/>
            <a:ext cx="4522619" cy="3548063"/>
          </a:xfrm>
          <a:prstGeom prst="rect">
            <a:avLst/>
          </a:prstGeom>
          <a:noFill/>
          <a:ln w="9525">
            <a:noFill/>
          </a:ln>
        </p:spPr>
      </p:pic>
      <p:sp>
        <p:nvSpPr>
          <p:cNvPr id="5" name="标题 4"/>
          <p:cNvSpPr>
            <a:spLocks noGrp="1"/>
          </p:cNvSpPr>
          <p:nvPr>
            <p:ph type="title"/>
          </p:nvPr>
        </p:nvSpPr>
        <p:spPr/>
        <p:txBody>
          <a:bodyPr>
            <a:normAutofit/>
          </a:bodyPr>
          <a:lstStyle/>
          <a:p>
            <a:r>
              <a:rPr lang="zh-CN" altLang="en-US" dirty="0"/>
              <a:t>随机森林</a:t>
            </a:r>
            <a:endParaRPr lang="zh-CN" altLang="en-US" dirty="0"/>
          </a:p>
        </p:txBody>
      </p:sp>
      <p:sp>
        <p:nvSpPr>
          <p:cNvPr id="4" name="文本占位符 3"/>
          <p:cNvSpPr>
            <a:spLocks noGrp="1"/>
          </p:cNvSpPr>
          <p:nvPr>
            <p:ph type="body" sz="quarter" idx="15"/>
          </p:nvPr>
        </p:nvSpPr>
        <p:spPr/>
        <p:txBody>
          <a:bodyPr/>
          <a:lstStyle/>
          <a:p>
            <a:r>
              <a:rPr lang="zh-CN" altLang="en-US" dirty="0"/>
              <a:t>随机森林是属于集成学习的算法，其核心思想就是集成多个弱分类器以达到三个臭皮匠赛过诸葛亮的效果。</a:t>
            </a:r>
            <a:endParaRPr lang="zh-CN" altLang="en-US" dirty="0"/>
          </a:p>
        </p:txBody>
      </p:sp>
    </p:spTree>
    <p:custDataLst>
      <p:tags r:id="rId5"/>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endParaRPr lang="zh-CN" altLang="en-US" dirty="0"/>
          </a:p>
        </p:txBody>
      </p:sp>
      <p:sp>
        <p:nvSpPr>
          <p:cNvPr id="4" name="文本占位符 3"/>
          <p:cNvSpPr>
            <a:spLocks noGrp="1"/>
          </p:cNvSpPr>
          <p:nvPr>
            <p:ph type="body" sz="quarter" idx="15"/>
          </p:nvPr>
        </p:nvSpPr>
        <p:spPr>
          <a:xfrm>
            <a:off x="399500" y="765104"/>
            <a:ext cx="10520492" cy="992195"/>
          </a:xfrm>
        </p:spPr>
        <p:txBody>
          <a:bodyPr/>
          <a:lstStyle/>
          <a:p>
            <a:r>
              <a:rPr lang="zh-CN" altLang="en-US" dirty="0"/>
              <a:t>逻辑回归，虽然有’回归’一词， 但它并不是解决回归问题， 而是分类问题。 假设数据服从伯努利分布，通过极大化似然函数方法，运用梯度下降来求解参数，来达到将数据二分目的。逻辑回归与神经网络也有关系， 逻辑回归是单神经元的神经网络。</a:t>
            </a:r>
            <a:endParaRPr lang="zh-CN" altLang="en-US" dirty="0"/>
          </a:p>
        </p:txBody>
      </p:sp>
      <p:pic>
        <p:nvPicPr>
          <p:cNvPr id="8" name="图片 7"/>
          <p:cNvPicPr>
            <a:picLocks noChangeAspect="1"/>
          </p:cNvPicPr>
          <p:nvPr>
            <p:custDataLst>
              <p:tags r:id="rId1"/>
            </p:custDataLst>
          </p:nvPr>
        </p:nvPicPr>
        <p:blipFill>
          <a:blip r:embed="rId2"/>
          <a:stretch>
            <a:fillRect/>
          </a:stretch>
        </p:blipFill>
        <p:spPr>
          <a:xfrm>
            <a:off x="231775" y="1846580"/>
            <a:ext cx="4856480" cy="351218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702123" y="1976755"/>
            <a:ext cx="4469130" cy="4404995"/>
          </a:xfrm>
          <a:prstGeom prst="rect">
            <a:avLst/>
          </a:prstGeom>
        </p:spPr>
      </p:pic>
      <p:pic>
        <p:nvPicPr>
          <p:cNvPr id="5" name="图片 4" descr="逻辑回归png"/>
          <p:cNvPicPr>
            <a:picLocks noChangeAspect="1"/>
          </p:cNvPicPr>
          <p:nvPr>
            <p:custDataLst>
              <p:tags r:id="rId5"/>
            </p:custDataLst>
          </p:nvPr>
        </p:nvPicPr>
        <p:blipFill>
          <a:blip r:embed="rId6"/>
          <a:stretch>
            <a:fillRect/>
          </a:stretch>
        </p:blipFill>
        <p:spPr>
          <a:xfrm>
            <a:off x="1483995" y="5208270"/>
            <a:ext cx="1708785" cy="1173480"/>
          </a:xfrm>
          <a:prstGeom prst="rect">
            <a:avLst/>
          </a:prstGeom>
        </p:spPr>
      </p:pic>
    </p:spTree>
    <p:custDataLst>
      <p:tags r:id="rId7"/>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支持向量机</a:t>
            </a:r>
            <a:endParaRPr lang="zh-CN" altLang="en-US" dirty="0"/>
          </a:p>
        </p:txBody>
      </p:sp>
      <p:sp>
        <p:nvSpPr>
          <p:cNvPr id="4" name="文本占位符 3"/>
          <p:cNvSpPr>
            <a:spLocks noGrp="1"/>
          </p:cNvSpPr>
          <p:nvPr>
            <p:ph type="body" sz="quarter" idx="15"/>
          </p:nvPr>
        </p:nvSpPr>
        <p:spPr>
          <a:xfrm>
            <a:off x="399500" y="765104"/>
            <a:ext cx="10520492" cy="684418"/>
          </a:xfrm>
        </p:spPr>
        <p:txBody>
          <a:bodyPr/>
          <a:lstStyle/>
          <a:p>
            <a:r>
              <a:rPr lang="zh-CN" altLang="en-US" dirty="0"/>
              <a:t>支持向量机是一种二分类模型，它的基本模型是定义在特征空间上的间隔最大的线性分类器。核心思想是是求解能够正确划分训练数据集并且几何间隔最大的分离超平面。</a:t>
            </a:r>
            <a:r>
              <a:rPr lang="en-US" altLang="zh-CN" dirty="0"/>
              <a:t>SVM</a:t>
            </a:r>
            <a:r>
              <a:rPr lang="zh-CN" altLang="en-US" dirty="0"/>
              <a:t>还包括核技巧，这使它成为实质上的非线性分类器。</a:t>
            </a:r>
            <a:endParaRPr lang="zh-CN" altLang="en-US" dirty="0"/>
          </a:p>
        </p:txBody>
      </p:sp>
      <p:pic>
        <p:nvPicPr>
          <p:cNvPr id="104" name="图片 103"/>
          <p:cNvPicPr/>
          <p:nvPr>
            <p:custDataLst>
              <p:tags r:id="rId1"/>
            </p:custDataLst>
          </p:nvPr>
        </p:nvPicPr>
        <p:blipFill>
          <a:blip r:embed="rId2"/>
          <a:stretch>
            <a:fillRect/>
          </a:stretch>
        </p:blipFill>
        <p:spPr>
          <a:xfrm>
            <a:off x="900430" y="2131060"/>
            <a:ext cx="4132580" cy="375412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6096000" y="2249805"/>
            <a:ext cx="4312920" cy="1783715"/>
          </a:xfrm>
          <a:prstGeom prst="rect">
            <a:avLst/>
          </a:prstGeom>
        </p:spPr>
      </p:pic>
      <p:pic>
        <p:nvPicPr>
          <p:cNvPr id="5" name="图片 4" descr="支持向量机png"/>
          <p:cNvPicPr>
            <a:picLocks noChangeAspect="1"/>
          </p:cNvPicPr>
          <p:nvPr>
            <p:custDataLst>
              <p:tags r:id="rId5"/>
            </p:custDataLst>
          </p:nvPr>
        </p:nvPicPr>
        <p:blipFill>
          <a:blip r:embed="rId6"/>
          <a:stretch>
            <a:fillRect/>
          </a:stretch>
        </p:blipFill>
        <p:spPr>
          <a:xfrm>
            <a:off x="7346315" y="4490085"/>
            <a:ext cx="1510665" cy="1299845"/>
          </a:xfrm>
          <a:prstGeom prst="rect">
            <a:avLst/>
          </a:prstGeom>
        </p:spPr>
      </p:pic>
    </p:spTree>
    <p:custDataLst>
      <p:tags r:id="rId7"/>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49" y="4171434"/>
            <a:ext cx="3081250" cy="1073835"/>
          </a:xfrm>
          <a:prstGeom prst="rect">
            <a:avLst/>
          </a:prstGeom>
        </p:spPr>
      </p:pic>
      <p:sp>
        <p:nvSpPr>
          <p:cNvPr id="13" name="矩形 12"/>
          <p:cNvSpPr/>
          <p:nvPr/>
        </p:nvSpPr>
        <p:spPr>
          <a:xfrm flipH="1">
            <a:off x="0" y="1"/>
            <a:ext cx="12192000" cy="6857999"/>
          </a:xfrm>
          <a:prstGeom prst="rect">
            <a:avLst/>
          </a:prstGeom>
          <a:gradFill>
            <a:gsLst>
              <a:gs pos="86000">
                <a:srgbClr val="040355">
                  <a:alpha val="74902"/>
                </a:srgbClr>
              </a:gs>
              <a:gs pos="0">
                <a:srgbClr val="03023F">
                  <a:lumMod val="95000"/>
                  <a:lumOff val="5000"/>
                </a:srgbClr>
              </a:gs>
              <a:gs pos="100000">
                <a:srgbClr val="040355">
                  <a:alpha val="81961"/>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6" name="矩形 15"/>
          <p:cNvSpPr/>
          <p:nvPr/>
        </p:nvSpPr>
        <p:spPr>
          <a:xfrm>
            <a:off x="4835835" y="2395741"/>
            <a:ext cx="6689261" cy="1270604"/>
          </a:xfrm>
          <a:prstGeom prst="rect">
            <a:avLst/>
          </a:prstGeom>
        </p:spPr>
        <p:txBody>
          <a:bodyPr wrap="square">
            <a:spAutoFit/>
          </a:bodyPr>
          <a:lstStyle/>
          <a:p>
            <a:pPr>
              <a:lnSpc>
                <a:spcPct val="125000"/>
              </a:lnSpc>
            </a:pPr>
            <a:r>
              <a:rPr lang="zh-CN" altLang="en-US" sz="28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面向半导体全产业链提供</a:t>
            </a:r>
            <a:endParaRPr lang="en-US" altLang="zh-CN" sz="28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a:lnSpc>
                <a:spcPct val="125000"/>
              </a:lnSpc>
            </a:pPr>
            <a:r>
              <a:rPr lang="zh-CN" altLang="en-US" sz="36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新一代半导体智能制造解决方案</a:t>
            </a:r>
            <a:endParaRPr lang="en-US" altLang="zh-CN" sz="36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p:txBody>
      </p:sp>
      <p:sp>
        <p:nvSpPr>
          <p:cNvPr id="17" name="矩形 16"/>
          <p:cNvSpPr/>
          <p:nvPr/>
        </p:nvSpPr>
        <p:spPr>
          <a:xfrm>
            <a:off x="4835835" y="3894277"/>
            <a:ext cx="6147837" cy="446469"/>
          </a:xfrm>
          <a:prstGeom prst="rect">
            <a:avLst/>
          </a:prstGeom>
        </p:spPr>
        <p:txBody>
          <a:bodyPr wrap="none">
            <a:spAutoFit/>
          </a:bodyPr>
          <a:lstStyle/>
          <a:p>
            <a:pPr>
              <a:lnSpc>
                <a:spcPct val="125000"/>
              </a:lnSpc>
            </a:pPr>
            <a:r>
              <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芯片设计 </a:t>
            </a:r>
            <a:r>
              <a:rPr lang="en-US" altLang="zh-CN"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晶圆制造 </a:t>
            </a:r>
            <a:r>
              <a:rPr lang="en-US" altLang="zh-CN"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封装测试 </a:t>
            </a:r>
            <a:r>
              <a:rPr lang="en-US" altLang="zh-CN"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设备生产 </a:t>
            </a:r>
            <a:r>
              <a:rPr lang="en-US" altLang="zh-CN"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材料生产</a:t>
            </a:r>
            <a:endParaRPr lang="zh-CN" altLang="en-US" sz="2000" dirty="0">
              <a:solidFill>
                <a:srgbClr val="0DE7EE"/>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9500" y="276143"/>
            <a:ext cx="9216000" cy="487189"/>
          </a:xfrm>
        </p:spPr>
        <p:txBody>
          <a:bodyPr>
            <a:normAutofit/>
          </a:bodyPr>
          <a:lstStyle/>
          <a:p>
            <a:r>
              <a:rPr lang="zh-CN" altLang="en-US" dirty="0"/>
              <a:t>根因分析 </a:t>
            </a:r>
            <a:r>
              <a:rPr lang="en-US" altLang="zh-CN" dirty="0"/>
              <a:t>Flow Demo</a:t>
            </a:r>
            <a:endParaRPr lang="zh-CN" altLang="en-US" dirty="0"/>
          </a:p>
        </p:txBody>
      </p:sp>
      <p:grpSp>
        <p:nvGrpSpPr>
          <p:cNvPr id="12" name="组合 11"/>
          <p:cNvGrpSpPr/>
          <p:nvPr/>
        </p:nvGrpSpPr>
        <p:grpSpPr>
          <a:xfrm>
            <a:off x="453918" y="2721013"/>
            <a:ext cx="3502025" cy="696686"/>
            <a:chOff x="399500" y="870857"/>
            <a:chExt cx="3502025" cy="696686"/>
          </a:xfrm>
        </p:grpSpPr>
        <p:sp>
          <p:nvSpPr>
            <p:cNvPr id="6" name="矩形 5"/>
            <p:cNvSpPr/>
            <p:nvPr/>
          </p:nvSpPr>
          <p:spPr>
            <a:xfrm>
              <a:off x="399500" y="870857"/>
              <a:ext cx="3502025" cy="696686"/>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文本框 6"/>
            <p:cNvSpPr txBox="1"/>
            <p:nvPr/>
          </p:nvSpPr>
          <p:spPr>
            <a:xfrm>
              <a:off x="507175" y="1048416"/>
              <a:ext cx="3286675" cy="341568"/>
            </a:xfrm>
            <a:prstGeom prst="rect">
              <a:avLst/>
            </a:prstGeom>
            <a:noFill/>
          </p:spPr>
          <p:txBody>
            <a:bodyPr wrap="square">
              <a:spAutoFit/>
            </a:bodyPr>
            <a:lstStyle/>
            <a:p>
              <a:pPr algn="ctr">
                <a:lnSpc>
                  <a:spcPct val="125000"/>
                </a:lnSpc>
                <a:spcAft>
                  <a:spcPts val="600"/>
                </a:spcAft>
              </a:pPr>
              <a:r>
                <a:rPr lang="en-US" altLang="zh-CN" sz="1400" dirty="0">
                  <a:solidFill>
                    <a:srgbClr val="0EF6FB"/>
                  </a:solidFill>
                  <a:latin typeface="思源黑体 CN Bold" panose="020B0800000000000000" pitchFamily="34" charset="-122"/>
                  <a:ea typeface="思源黑体 CN Bold" panose="020B0800000000000000" pitchFamily="34" charset="-122"/>
                </a:rPr>
                <a:t>01 </a:t>
              </a:r>
              <a:r>
                <a:rPr lang="en-US" altLang="zh-CN" sz="1400" dirty="0">
                  <a:solidFill>
                    <a:schemeClr val="bg1"/>
                  </a:solidFill>
                  <a:latin typeface="思源黑体 CN Regular" panose="020B0500000000000000" pitchFamily="34" charset="-122"/>
                  <a:ea typeface="思源黑体 CN Regular" panose="020B0500000000000000" pitchFamily="34" charset="-122"/>
                </a:rPr>
                <a:t>IKAS</a:t>
              </a:r>
              <a:r>
                <a:rPr lang="zh-CN" altLang="en-US" sz="1400" dirty="0">
                  <a:solidFill>
                    <a:schemeClr val="bg1"/>
                  </a:solidFill>
                  <a:latin typeface="思源黑体 CN Regular" panose="020B0500000000000000" pitchFamily="34" charset="-122"/>
                  <a:ea typeface="思源黑体 CN Regular" panose="020B0500000000000000" pitchFamily="34" charset="-122"/>
                </a:rPr>
                <a:t> </a:t>
              </a:r>
              <a:r>
                <a:rPr lang="en-US" altLang="zh-CN" sz="1400" dirty="0">
                  <a:solidFill>
                    <a:schemeClr val="bg1"/>
                  </a:solidFill>
                  <a:latin typeface="思源黑体 CN Regular" panose="020B0500000000000000" pitchFamily="34" charset="-122"/>
                  <a:ea typeface="思源黑体 CN Regular" panose="020B0500000000000000" pitchFamily="34" charset="-122"/>
                </a:rPr>
                <a:t>AIMP </a:t>
              </a:r>
              <a:r>
                <a:rPr lang="zh-CN" altLang="en-US" sz="1400" dirty="0">
                  <a:solidFill>
                    <a:schemeClr val="bg1"/>
                  </a:solidFill>
                  <a:latin typeface="思源黑体 CN Regular" panose="020B0500000000000000" pitchFamily="34" charset="-122"/>
                  <a:ea typeface="思源黑体 CN Regular" panose="020B0500000000000000" pitchFamily="34" charset="-122"/>
                </a:rPr>
                <a:t>使用 </a:t>
              </a:r>
              <a:r>
                <a:rPr lang="en-US" altLang="zh-CN" sz="1400" dirty="0">
                  <a:solidFill>
                    <a:schemeClr val="bg1"/>
                  </a:solidFill>
                  <a:latin typeface="思源黑体 CN Regular" panose="020B0500000000000000" pitchFamily="34" charset="-122"/>
                  <a:ea typeface="思源黑体 CN Regular" panose="020B0500000000000000" pitchFamily="34" charset="-122"/>
                </a:rPr>
                <a:t>Demo</a:t>
              </a:r>
              <a:r>
                <a:rPr lang="zh-CN" altLang="en-US" sz="1400" dirty="0">
                  <a:solidFill>
                    <a:schemeClr val="bg1"/>
                  </a:solidFill>
                  <a:latin typeface="思源黑体 CN Regular" panose="020B0500000000000000" pitchFamily="34" charset="-122"/>
                  <a:ea typeface="思源黑体 CN Regular" panose="020B0500000000000000" pitchFamily="34" charset="-122"/>
                </a:rPr>
                <a:t>分析流程演示</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13" name="组合 12"/>
          <p:cNvGrpSpPr/>
          <p:nvPr/>
        </p:nvGrpSpPr>
        <p:grpSpPr>
          <a:xfrm>
            <a:off x="4302981" y="2721013"/>
            <a:ext cx="2950400" cy="865376"/>
            <a:chOff x="399500" y="870857"/>
            <a:chExt cx="3502025" cy="865376"/>
          </a:xfrm>
        </p:grpSpPr>
        <p:sp>
          <p:nvSpPr>
            <p:cNvPr id="14" name="矩形 13"/>
            <p:cNvSpPr/>
            <p:nvPr/>
          </p:nvSpPr>
          <p:spPr>
            <a:xfrm>
              <a:off x="399500" y="870857"/>
              <a:ext cx="3502025" cy="696686"/>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文本框 14"/>
            <p:cNvSpPr txBox="1"/>
            <p:nvPr/>
          </p:nvSpPr>
          <p:spPr>
            <a:xfrm>
              <a:off x="507175" y="1048416"/>
              <a:ext cx="3286675" cy="687817"/>
            </a:xfrm>
            <a:prstGeom prst="rect">
              <a:avLst/>
            </a:prstGeom>
            <a:noFill/>
          </p:spPr>
          <p:txBody>
            <a:bodyPr wrap="square">
              <a:spAutoFit/>
            </a:bodyPr>
            <a:lstStyle/>
            <a:p>
              <a:pPr algn="ctr">
                <a:lnSpc>
                  <a:spcPct val="125000"/>
                </a:lnSpc>
                <a:spcAft>
                  <a:spcPts val="600"/>
                </a:spcAft>
              </a:pPr>
              <a:r>
                <a:rPr lang="en-US" altLang="zh-CN" sz="1400" dirty="0">
                  <a:solidFill>
                    <a:srgbClr val="0EF6FB"/>
                  </a:solidFill>
                  <a:latin typeface="思源黑体 CN Bold" panose="020B0800000000000000" pitchFamily="34" charset="-122"/>
                  <a:ea typeface="思源黑体 CN Bold" panose="020B0800000000000000" pitchFamily="34" charset="-122"/>
                </a:rPr>
                <a:t>02 </a:t>
              </a:r>
              <a:r>
                <a:rPr lang="zh-CN" altLang="en-US" sz="1400" dirty="0">
                  <a:solidFill>
                    <a:schemeClr val="bg1"/>
                  </a:solidFill>
                  <a:latin typeface="思源黑体 CN Regular" panose="020B0500000000000000" pitchFamily="34" charset="-122"/>
                  <a:ea typeface="思源黑体 CN Regular" panose="020B0500000000000000" pitchFamily="34" charset="-122"/>
                </a:rPr>
                <a:t>发布应用为</a:t>
              </a:r>
              <a:r>
                <a:rPr lang="en-US" altLang="zh-CN" sz="1400" dirty="0">
                  <a:solidFill>
                    <a:schemeClr val="bg1"/>
                  </a:solidFill>
                  <a:latin typeface="思源黑体 CN Regular" panose="020B0500000000000000" pitchFamily="34" charset="-122"/>
                  <a:ea typeface="思源黑体 CN Regular" panose="020B0500000000000000" pitchFamily="34" charset="-122"/>
                </a:rPr>
                <a:t>API</a:t>
              </a:r>
              <a:r>
                <a:rPr lang="zh-CN" altLang="en-US" sz="1400" dirty="0">
                  <a:solidFill>
                    <a:schemeClr val="bg1"/>
                  </a:solidFill>
                  <a:latin typeface="思源黑体 CN Regular" panose="020B0500000000000000" pitchFamily="34" charset="-122"/>
                  <a:ea typeface="思源黑体 CN Regular" panose="020B0500000000000000" pitchFamily="34" charset="-122"/>
                </a:rPr>
                <a:t>服务流程演示</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algn="ctr">
                <a:lnSpc>
                  <a:spcPct val="125000"/>
                </a:lnSpc>
                <a:spcAft>
                  <a:spcPts val="600"/>
                </a:spcAft>
              </a:pP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16" name="组合 15"/>
          <p:cNvGrpSpPr/>
          <p:nvPr/>
        </p:nvGrpSpPr>
        <p:grpSpPr>
          <a:xfrm>
            <a:off x="7600418" y="2721013"/>
            <a:ext cx="4030164" cy="788432"/>
            <a:chOff x="399500" y="870857"/>
            <a:chExt cx="3502025" cy="788432"/>
          </a:xfrm>
        </p:grpSpPr>
        <p:sp>
          <p:nvSpPr>
            <p:cNvPr id="17" name="矩形 16"/>
            <p:cNvSpPr/>
            <p:nvPr/>
          </p:nvSpPr>
          <p:spPr>
            <a:xfrm>
              <a:off x="399500" y="870857"/>
              <a:ext cx="3502025" cy="696686"/>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文本框 17"/>
            <p:cNvSpPr txBox="1"/>
            <p:nvPr/>
          </p:nvSpPr>
          <p:spPr>
            <a:xfrm>
              <a:off x="507175" y="1048416"/>
              <a:ext cx="3286675" cy="610873"/>
            </a:xfrm>
            <a:prstGeom prst="rect">
              <a:avLst/>
            </a:prstGeom>
            <a:noFill/>
          </p:spPr>
          <p:txBody>
            <a:bodyPr wrap="square">
              <a:spAutoFit/>
            </a:bodyPr>
            <a:lstStyle/>
            <a:p>
              <a:pPr algn="ctr">
                <a:lnSpc>
                  <a:spcPct val="125000"/>
                </a:lnSpc>
                <a:spcAft>
                  <a:spcPts val="600"/>
                </a:spcAft>
              </a:pPr>
              <a:r>
                <a:rPr lang="en-US" altLang="zh-CN" sz="1400" dirty="0">
                  <a:solidFill>
                    <a:srgbClr val="0EF6FB"/>
                  </a:solidFill>
                  <a:latin typeface="思源黑体 CN Bold" panose="020B0800000000000000" pitchFamily="34" charset="-122"/>
                  <a:ea typeface="思源黑体 CN Bold" panose="020B0800000000000000" pitchFamily="34" charset="-122"/>
                </a:rPr>
                <a:t>03 </a:t>
              </a:r>
              <a:r>
                <a:rPr lang="en-US" altLang="zh-CN" sz="1400" dirty="0">
                  <a:solidFill>
                    <a:schemeClr val="bg1"/>
                  </a:solidFill>
                  <a:latin typeface="思源黑体 CN Regular" panose="020B0500000000000000" pitchFamily="34" charset="-122"/>
                  <a:ea typeface="思源黑体 CN Regular" panose="020B0500000000000000" pitchFamily="34" charset="-122"/>
                </a:rPr>
                <a:t>python block </a:t>
              </a:r>
              <a:r>
                <a:rPr lang="zh-CN" altLang="en-US" sz="1400" dirty="0">
                  <a:solidFill>
                    <a:schemeClr val="bg1"/>
                  </a:solidFill>
                  <a:latin typeface="思源黑体 CN Regular" panose="020B0500000000000000" pitchFamily="34" charset="-122"/>
                  <a:ea typeface="思源黑体 CN Regular" panose="020B0500000000000000" pitchFamily="34" charset="-122"/>
                </a:rPr>
                <a:t>场景演示（</a:t>
              </a:r>
              <a:r>
                <a:rPr lang="en-US" altLang="zh-CN" sz="1400" dirty="0">
                  <a:solidFill>
                    <a:schemeClr val="bg1"/>
                  </a:solidFill>
                  <a:latin typeface="思源黑体 CN Regular" panose="020B0500000000000000" pitchFamily="34" charset="-122"/>
                  <a:ea typeface="思源黑体 CN Regular" panose="020B0500000000000000" pitchFamily="34" charset="-122"/>
                </a:rPr>
                <a:t>ETL</a:t>
              </a:r>
              <a:r>
                <a:rPr lang="zh-CN" altLang="en-US" sz="1400" dirty="0">
                  <a:solidFill>
                    <a:schemeClr val="bg1"/>
                  </a:solidFill>
                  <a:latin typeface="思源黑体 CN Regular" panose="020B0500000000000000" pitchFamily="34" charset="-122"/>
                  <a:ea typeface="思源黑体 CN Regular" panose="020B0500000000000000" pitchFamily="34" charset="-122"/>
                </a:rPr>
                <a:t>， 数据抽取）</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cxnSp>
        <p:nvCxnSpPr>
          <p:cNvPr id="20" name="直接箭头连接符 19"/>
          <p:cNvCxnSpPr>
            <a:stCxn id="6" idx="3"/>
            <a:endCxn id="14" idx="1"/>
          </p:cNvCxnSpPr>
          <p:nvPr/>
        </p:nvCxnSpPr>
        <p:spPr>
          <a:xfrm>
            <a:off x="3955943" y="3069356"/>
            <a:ext cx="347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3"/>
            <a:endCxn id="17" idx="1"/>
          </p:cNvCxnSpPr>
          <p:nvPr/>
        </p:nvCxnSpPr>
        <p:spPr>
          <a:xfrm>
            <a:off x="7253381" y="3069356"/>
            <a:ext cx="347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zh-CN" altLang="en-US" dirty="0">
                <a:sym typeface="思源黑体 CN Regular" panose="020B0500000000000000" pitchFamily="34" charset="-122"/>
              </a:rPr>
              <a:t>发展及展望</a:t>
            </a:r>
            <a:endParaRPr lang="zh-CN" altLang="en-US"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06</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p:cNvSpPr>
            <a:spLocks noGrp="1"/>
          </p:cNvSpPr>
          <p:nvPr>
            <p:ph type="title"/>
            <p:custDataLst>
              <p:tags r:id="rId1"/>
            </p:custDataLst>
          </p:nvPr>
        </p:nvSpPr>
        <p:spPr/>
        <p:txBody>
          <a:bodyPr>
            <a:noAutofit/>
          </a:bodyPr>
          <a:lstStyle/>
          <a:p>
            <a:r>
              <a:rPr lang="zh-CN" altLang="en-US" sz="3200" b="0" dirty="0"/>
              <a:t>算法自适应</a:t>
            </a:r>
            <a:r>
              <a:rPr lang="en-US" altLang="zh-CN" sz="3200" b="0" dirty="0"/>
              <a:t>-</a:t>
            </a:r>
            <a:r>
              <a:rPr sz="3200" b="0" dirty="0"/>
              <a:t>虚拟量测</a:t>
            </a:r>
            <a:r>
              <a:rPr lang="en-US" altLang="zh-CN" sz="3200" b="0" dirty="0"/>
              <a:t>(VM)</a:t>
            </a:r>
            <a:endParaRPr lang="en-US" altLang="zh-CN" sz="3200" b="0" dirty="0"/>
          </a:p>
        </p:txBody>
      </p:sp>
      <p:sp>
        <p:nvSpPr>
          <p:cNvPr id="3" name="文本占位符 2"/>
          <p:cNvSpPr>
            <a:spLocks noGrp="1"/>
          </p:cNvSpPr>
          <p:nvPr>
            <p:ph type="body" sz="quarter" idx="15"/>
          </p:nvPr>
        </p:nvSpPr>
        <p:spPr>
          <a:xfrm>
            <a:off x="399500" y="765104"/>
            <a:ext cx="10520492" cy="376642"/>
          </a:xfrm>
        </p:spPr>
        <p:txBody>
          <a:bodyPr/>
          <a:lstStyle/>
          <a:p>
            <a:r>
              <a:rPr lang="zh-CN" altLang="en-US" dirty="0"/>
              <a:t>运用</a:t>
            </a:r>
            <a:r>
              <a:rPr lang="en-US" altLang="zh-CN" dirty="0"/>
              <a:t>FDC</a:t>
            </a:r>
            <a:r>
              <a:rPr lang="zh-CN" altLang="en-US" dirty="0"/>
              <a:t>历史数据和前序量测数据，可以对后续的量测数据进行</a:t>
            </a:r>
            <a:r>
              <a:rPr lang="en-US" altLang="zh-CN" dirty="0"/>
              <a:t>wafer to wafer</a:t>
            </a:r>
            <a:r>
              <a:rPr lang="zh-CN" altLang="en-US" dirty="0"/>
              <a:t>水平在线预测</a:t>
            </a:r>
            <a:endParaRPr lang="zh-CN" altLang="en-US" dirty="0"/>
          </a:p>
        </p:txBody>
      </p:sp>
      <p:sp>
        <p:nvSpPr>
          <p:cNvPr id="7" name="标题 3"/>
          <p:cNvSpPr txBox="1"/>
          <p:nvPr>
            <p:custDataLst>
              <p:tags r:id="rId2"/>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endParaRPr lang="zh-CN" altLang="en-US" sz="3200" b="0" dirty="0"/>
          </a:p>
        </p:txBody>
      </p:sp>
      <p:grpSp>
        <p:nvGrpSpPr>
          <p:cNvPr id="11" name="组合 10"/>
          <p:cNvGrpSpPr/>
          <p:nvPr/>
        </p:nvGrpSpPr>
        <p:grpSpPr>
          <a:xfrm>
            <a:off x="8024866" y="2407915"/>
            <a:ext cx="3833621" cy="2096483"/>
            <a:chOff x="557509" y="3428999"/>
            <a:chExt cx="3502025" cy="2096483"/>
          </a:xfrm>
        </p:grpSpPr>
        <p:sp>
          <p:nvSpPr>
            <p:cNvPr id="8" name="矩形 7"/>
            <p:cNvSpPr/>
            <p:nvPr/>
          </p:nvSpPr>
          <p:spPr>
            <a:xfrm>
              <a:off x="557509" y="3428999"/>
              <a:ext cx="3502025" cy="2087545"/>
            </a:xfrm>
            <a:prstGeom prst="rect">
              <a:avLst/>
            </a:prstGeom>
            <a:solidFill>
              <a:srgbClr val="0E7FDD">
                <a:alpha val="15000"/>
              </a:srgbClr>
            </a:solidFill>
            <a:ln w="12700">
              <a:solidFill>
                <a:srgbClr val="0E7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600" b="1" dirty="0">
                <a:solidFill>
                  <a:srgbClr val="0DE7E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9"/>
            <p:cNvSpPr txBox="1"/>
            <p:nvPr/>
          </p:nvSpPr>
          <p:spPr>
            <a:xfrm>
              <a:off x="665184" y="3606559"/>
              <a:ext cx="3286675" cy="1918923"/>
            </a:xfrm>
            <a:prstGeom prst="rect">
              <a:avLst/>
            </a:prstGeom>
            <a:noFill/>
          </p:spPr>
          <p:txBody>
            <a:bodyPr wrap="square">
              <a:spAutoFit/>
            </a:bodyPr>
            <a:lstStyle/>
            <a:p>
              <a:pPr>
                <a:lnSpc>
                  <a:spcPct val="125000"/>
                </a:lnSpc>
                <a:spcAft>
                  <a:spcPts val="600"/>
                </a:spcAft>
              </a:pPr>
              <a:r>
                <a:rPr lang="zh-CN" altLang="en-US" sz="1400" dirty="0">
                  <a:solidFill>
                    <a:schemeClr val="bg1"/>
                  </a:solidFill>
                  <a:latin typeface="思源黑体 CN Regular" panose="020B0500000000000000" pitchFamily="34" charset="-122"/>
                  <a:ea typeface="思源黑体 CN Regular" panose="020B0500000000000000" pitchFamily="34" charset="-122"/>
                </a:rPr>
                <a:t>如：</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marL="342900" indent="-342900">
                <a:lnSpc>
                  <a:spcPct val="125000"/>
                </a:lnSpc>
                <a:spcAft>
                  <a:spcPts val="600"/>
                </a:spcAft>
                <a:buFont typeface="+mj-lt"/>
                <a:buAutoNum type="arabicPeriod"/>
              </a:pPr>
              <a:r>
                <a:rPr lang="en-US" altLang="zh-CN" sz="1400" dirty="0">
                  <a:solidFill>
                    <a:schemeClr val="bg1"/>
                  </a:solidFill>
                  <a:latin typeface="思源黑体 CN Regular" panose="020B0500000000000000" pitchFamily="34" charset="-122"/>
                  <a:ea typeface="思源黑体 CN Regular" panose="020B0500000000000000" pitchFamily="34" charset="-122"/>
                </a:rPr>
                <a:t>CMP </a:t>
              </a:r>
              <a:r>
                <a:rPr lang="zh-CN" altLang="en-US" sz="1400" dirty="0">
                  <a:solidFill>
                    <a:schemeClr val="bg1"/>
                  </a:solidFill>
                  <a:latin typeface="思源黑体 CN Regular" panose="020B0500000000000000" pitchFamily="34" charset="-122"/>
                  <a:ea typeface="思源黑体 CN Regular" panose="020B0500000000000000" pitchFamily="34" charset="-122"/>
                </a:rPr>
                <a:t>平均去除率预测。</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marL="342900" indent="-342900">
                <a:lnSpc>
                  <a:spcPct val="125000"/>
                </a:lnSpc>
                <a:spcAft>
                  <a:spcPts val="600"/>
                </a:spcAft>
                <a:buFont typeface="+mj-lt"/>
                <a:buAutoNum type="arabicPeriod"/>
              </a:pPr>
              <a:r>
                <a:rPr lang="en-US" altLang="zh-CN" sz="1400" dirty="0">
                  <a:solidFill>
                    <a:schemeClr val="bg1"/>
                  </a:solidFill>
                  <a:latin typeface="思源黑体 CN Regular" panose="020B0500000000000000" pitchFamily="34" charset="-122"/>
                  <a:ea typeface="思源黑体 CN Regular" panose="020B0500000000000000" pitchFamily="34" charset="-122"/>
                </a:rPr>
                <a:t>CVD</a:t>
              </a:r>
              <a:r>
                <a:rPr lang="zh-CN" altLang="en-US" sz="1400" dirty="0">
                  <a:solidFill>
                    <a:schemeClr val="bg1"/>
                  </a:solidFill>
                  <a:latin typeface="思源黑体 CN Regular" panose="020B0500000000000000" pitchFamily="34" charset="-122"/>
                  <a:ea typeface="思源黑体 CN Regular" panose="020B0500000000000000" pitchFamily="34" charset="-122"/>
                </a:rPr>
                <a:t>薄膜沉积厚度预测。</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a:p>
              <a:pPr marL="342900" indent="-342900">
                <a:lnSpc>
                  <a:spcPct val="125000"/>
                </a:lnSpc>
                <a:spcAft>
                  <a:spcPts val="600"/>
                </a:spcAft>
                <a:buFont typeface="+mj-lt"/>
                <a:buAutoNum type="arabicPeriod"/>
              </a:pPr>
              <a:r>
                <a:rPr lang="en-US" altLang="zh-CN" sz="1400" dirty="0">
                  <a:solidFill>
                    <a:schemeClr val="bg1"/>
                  </a:solidFill>
                  <a:latin typeface="思源黑体 CN Regular" panose="020B0500000000000000" pitchFamily="34" charset="-122"/>
                  <a:ea typeface="思源黑体 CN Regular" panose="020B0500000000000000" pitchFamily="34" charset="-122"/>
                </a:rPr>
                <a:t>wafer</a:t>
              </a:r>
              <a:r>
                <a:rPr lang="zh-CN" altLang="en-US" sz="1400" dirty="0">
                  <a:solidFill>
                    <a:schemeClr val="bg1"/>
                  </a:solidFill>
                  <a:latin typeface="思源黑体 CN Regular" panose="020B0500000000000000" pitchFamily="34" charset="-122"/>
                  <a:ea typeface="思源黑体 CN Regular" panose="020B0500000000000000" pitchFamily="34" charset="-122"/>
                </a:rPr>
                <a:t>良率预测</a:t>
              </a:r>
              <a:r>
                <a:rPr lang="en-US" altLang="zh-CN" sz="1400" dirty="0">
                  <a:solidFill>
                    <a:schemeClr val="bg1"/>
                  </a:solidFill>
                  <a:latin typeface="思源黑体 CN Regular" panose="020B0500000000000000" pitchFamily="34" charset="-122"/>
                  <a:ea typeface="思源黑体 CN Regular" panose="020B0500000000000000" pitchFamily="34" charset="-122"/>
                </a:rPr>
                <a:t>,</a:t>
              </a:r>
              <a:r>
                <a:rPr lang="zh-CN" altLang="en-US" sz="1400" dirty="0">
                  <a:solidFill>
                    <a:schemeClr val="bg1"/>
                  </a:solidFill>
                  <a:latin typeface="思源黑体 CN Regular" panose="020B0500000000000000" pitchFamily="34" charset="-122"/>
                  <a:ea typeface="思源黑体 CN Regular" panose="020B0500000000000000" pitchFamily="34" charset="-122"/>
                </a:rPr>
                <a:t>可以过早发现低良率的晶圆，提前干预，降低生产成本。</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34" name="组合 33"/>
          <p:cNvGrpSpPr/>
          <p:nvPr/>
        </p:nvGrpSpPr>
        <p:grpSpPr>
          <a:xfrm>
            <a:off x="85892" y="1410066"/>
            <a:ext cx="7859784" cy="5019391"/>
            <a:chOff x="2046216" y="1779413"/>
            <a:chExt cx="7859784" cy="5019391"/>
          </a:xfrm>
        </p:grpSpPr>
        <p:pic>
          <p:nvPicPr>
            <p:cNvPr id="15" name="图片 14"/>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3633901" y="1955035"/>
              <a:ext cx="5415864" cy="4503163"/>
            </a:xfrm>
            <a:custGeom>
              <a:avLst/>
              <a:gdLst>
                <a:gd name="connsiteX0" fmla="*/ 3762620 w 5415864"/>
                <a:gd name="connsiteY0" fmla="*/ 720054 h 4503163"/>
                <a:gd name="connsiteX1" fmla="*/ 3762620 w 5415864"/>
                <a:gd name="connsiteY1" fmla="*/ 1319822 h 4503163"/>
                <a:gd name="connsiteX2" fmla="*/ 4824504 w 5415864"/>
                <a:gd name="connsiteY2" fmla="*/ 1319822 h 4503163"/>
                <a:gd name="connsiteX3" fmla="*/ 4824504 w 5415864"/>
                <a:gd name="connsiteY3" fmla="*/ 720054 h 4503163"/>
                <a:gd name="connsiteX4" fmla="*/ 898770 w 5415864"/>
                <a:gd name="connsiteY4" fmla="*/ 512862 h 4503163"/>
                <a:gd name="connsiteX5" fmla="*/ 898770 w 5415864"/>
                <a:gd name="connsiteY5" fmla="*/ 1112630 h 4503163"/>
                <a:gd name="connsiteX6" fmla="*/ 1960654 w 5415864"/>
                <a:gd name="connsiteY6" fmla="*/ 1112630 h 4503163"/>
                <a:gd name="connsiteX7" fmla="*/ 1960654 w 5415864"/>
                <a:gd name="connsiteY7" fmla="*/ 512862 h 4503163"/>
                <a:gd name="connsiteX8" fmla="*/ 0 w 5415864"/>
                <a:gd name="connsiteY8" fmla="*/ 0 h 4503163"/>
                <a:gd name="connsiteX9" fmla="*/ 5415864 w 5415864"/>
                <a:gd name="connsiteY9" fmla="*/ 0 h 4503163"/>
                <a:gd name="connsiteX10" fmla="*/ 5415864 w 5415864"/>
                <a:gd name="connsiteY10" fmla="*/ 4503163 h 4503163"/>
                <a:gd name="connsiteX11" fmla="*/ 0 w 5415864"/>
                <a:gd name="connsiteY11" fmla="*/ 4503163 h 450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5864" h="4503163">
                  <a:moveTo>
                    <a:pt x="3762620" y="720054"/>
                  </a:moveTo>
                  <a:lnTo>
                    <a:pt x="3762620" y="1319822"/>
                  </a:lnTo>
                  <a:lnTo>
                    <a:pt x="4824504" y="1319822"/>
                  </a:lnTo>
                  <a:lnTo>
                    <a:pt x="4824504" y="720054"/>
                  </a:lnTo>
                  <a:close/>
                  <a:moveTo>
                    <a:pt x="898770" y="512862"/>
                  </a:moveTo>
                  <a:lnTo>
                    <a:pt x="898770" y="1112630"/>
                  </a:lnTo>
                  <a:lnTo>
                    <a:pt x="1960654" y="1112630"/>
                  </a:lnTo>
                  <a:lnTo>
                    <a:pt x="1960654" y="512862"/>
                  </a:lnTo>
                  <a:close/>
                  <a:moveTo>
                    <a:pt x="0" y="0"/>
                  </a:moveTo>
                  <a:lnTo>
                    <a:pt x="5415864" y="0"/>
                  </a:lnTo>
                  <a:lnTo>
                    <a:pt x="5415864" y="4503163"/>
                  </a:lnTo>
                  <a:lnTo>
                    <a:pt x="0" y="4503163"/>
                  </a:lnTo>
                  <a:close/>
                </a:path>
              </a:pathLst>
            </a:custGeom>
          </p:spPr>
        </p:pic>
        <p:cxnSp>
          <p:nvCxnSpPr>
            <p:cNvPr id="17" name="直接箭头连接符 16"/>
            <p:cNvCxnSpPr/>
            <p:nvPr/>
          </p:nvCxnSpPr>
          <p:spPr>
            <a:xfrm>
              <a:off x="5129420" y="2420620"/>
              <a:ext cx="0" cy="685800"/>
            </a:xfrm>
            <a:prstGeom prst="straightConnector1">
              <a:avLst/>
            </a:prstGeom>
            <a:ln w="19050">
              <a:solidFill>
                <a:srgbClr val="0269B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834520" y="2595880"/>
              <a:ext cx="0" cy="685800"/>
            </a:xfrm>
            <a:prstGeom prst="straightConnector1">
              <a:avLst/>
            </a:prstGeom>
            <a:ln w="19050">
              <a:solidFill>
                <a:srgbClr val="0269B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467100" y="3874770"/>
              <a:ext cx="1020970" cy="0"/>
            </a:xfrm>
            <a:prstGeom prst="straightConnector1">
              <a:avLst/>
            </a:prstGeom>
            <a:ln w="19050">
              <a:solidFill>
                <a:srgbClr val="0269B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467100" y="4084320"/>
              <a:ext cx="1020970" cy="0"/>
            </a:xfrm>
            <a:prstGeom prst="straightConnector1">
              <a:avLst/>
            </a:prstGeom>
            <a:ln w="19050">
              <a:solidFill>
                <a:srgbClr val="0269B6"/>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659746" y="6458198"/>
              <a:ext cx="1504285" cy="340606"/>
            </a:xfrm>
            <a:prstGeom prst="rect">
              <a:avLst/>
            </a:prstGeom>
            <a:noFill/>
          </p:spPr>
          <p:txBody>
            <a:bodyPr wrap="square" rtlCol="0">
              <a:spAutoFit/>
            </a:bodyPr>
            <a:lstStyle/>
            <a:p>
              <a:pPr algn="ctr">
                <a:lnSpc>
                  <a:spcPct val="150000"/>
                </a:lnSpc>
                <a:spcAft>
                  <a:spcPts val="1200"/>
                </a:spcAft>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Rotational speed</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4" name="文本框 23"/>
            <p:cNvSpPr txBox="1"/>
            <p:nvPr/>
          </p:nvSpPr>
          <p:spPr>
            <a:xfrm>
              <a:off x="2046216" y="3602988"/>
              <a:ext cx="1326250" cy="340606"/>
            </a:xfrm>
            <a:prstGeom prst="rect">
              <a:avLst/>
            </a:prstGeom>
            <a:noFill/>
          </p:spPr>
          <p:txBody>
            <a:bodyPr wrap="square" rtlCol="0">
              <a:spAutoFit/>
            </a:bodyPr>
            <a:lstStyle/>
            <a:p>
              <a:pPr algn="ctr">
                <a:lnSpc>
                  <a:spcPct val="150000"/>
                </a:lnSpc>
                <a:spcAft>
                  <a:spcPts val="1200"/>
                </a:spcAft>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Wafer carrier</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5" name="文本框 24"/>
            <p:cNvSpPr txBox="1"/>
            <p:nvPr/>
          </p:nvSpPr>
          <p:spPr>
            <a:xfrm>
              <a:off x="2046216" y="3982841"/>
              <a:ext cx="1326250" cy="340606"/>
            </a:xfrm>
            <a:prstGeom prst="rect">
              <a:avLst/>
            </a:prstGeom>
            <a:noFill/>
          </p:spPr>
          <p:txBody>
            <a:bodyPr wrap="square" rtlCol="0">
              <a:spAutoFit/>
            </a:bodyPr>
            <a:lstStyle/>
            <a:p>
              <a:pPr algn="ctr">
                <a:lnSpc>
                  <a:spcPct val="150000"/>
                </a:lnSpc>
                <a:spcAft>
                  <a:spcPts val="1200"/>
                </a:spcAft>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Wafer</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6" name="文本框 25"/>
            <p:cNvSpPr txBox="1"/>
            <p:nvPr/>
          </p:nvSpPr>
          <p:spPr>
            <a:xfrm>
              <a:off x="4496775" y="1779413"/>
              <a:ext cx="1326250" cy="617605"/>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Polishing</a:t>
              </a:r>
              <a:endPar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endParaRPr>
            </a:p>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force</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7" name="文本框 26"/>
            <p:cNvSpPr txBox="1"/>
            <p:nvPr/>
          </p:nvSpPr>
          <p:spPr>
            <a:xfrm>
              <a:off x="3767473" y="2477029"/>
              <a:ext cx="1326250" cy="340606"/>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Rational speed</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8" name="文本框 27"/>
            <p:cNvSpPr txBox="1"/>
            <p:nvPr/>
          </p:nvSpPr>
          <p:spPr>
            <a:xfrm>
              <a:off x="7890317" y="2606959"/>
              <a:ext cx="1326250" cy="340606"/>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Rational speed</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29" name="文本框 28"/>
            <p:cNvSpPr txBox="1"/>
            <p:nvPr/>
          </p:nvSpPr>
          <p:spPr>
            <a:xfrm>
              <a:off x="7176168" y="1955035"/>
              <a:ext cx="1326250" cy="617605"/>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Conditioning force</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0" name="文本框 29"/>
            <p:cNvSpPr txBox="1"/>
            <p:nvPr/>
          </p:nvSpPr>
          <p:spPr>
            <a:xfrm>
              <a:off x="5605458" y="2261512"/>
              <a:ext cx="1326250" cy="617605"/>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Slurry</a:t>
              </a:r>
              <a:endPar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endParaRPr>
            </a:p>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dispenser</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1" name="文本框 30"/>
            <p:cNvSpPr txBox="1"/>
            <p:nvPr/>
          </p:nvSpPr>
          <p:spPr>
            <a:xfrm>
              <a:off x="9048013" y="3602988"/>
              <a:ext cx="857987" cy="340606"/>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思源黑体 CN Regular" panose="020B0500000000000000" pitchFamily="34" charset="-122"/>
                  <a:ea typeface="思源黑体 CN Regular" panose="020B0500000000000000" pitchFamily="34" charset="-122"/>
                </a:rPr>
                <a:t>dresser</a:t>
              </a:r>
              <a:endParaRPr lang="zh-CN" altLang="en-US" sz="120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32" name="箭头: 左 31"/>
            <p:cNvSpPr/>
            <p:nvPr/>
          </p:nvSpPr>
          <p:spPr>
            <a:xfrm>
              <a:off x="4655683" y="3145976"/>
              <a:ext cx="257279" cy="147320"/>
            </a:xfrm>
            <a:prstGeom prst="leftArrow">
              <a:avLst/>
            </a:pr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sp>
          <p:nvSpPr>
            <p:cNvPr id="33" name="箭头: 左 32"/>
            <p:cNvSpPr/>
            <p:nvPr/>
          </p:nvSpPr>
          <p:spPr>
            <a:xfrm flipH="1">
              <a:off x="5316083" y="3145976"/>
              <a:ext cx="257279" cy="147320"/>
            </a:xfrm>
            <a:prstGeom prst="leftArrow">
              <a:avLst/>
            </a:pr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indent="0" algn="ctr" defTabSz="914400" rtl="0" eaLnBrk="1" fontAlgn="base" latinLnBrk="0" hangingPunct="1">
                <a:lnSpc>
                  <a:spcPct val="125000"/>
                </a:lnSpc>
                <a:spcBef>
                  <a:spcPct val="0"/>
                </a:spcBef>
                <a:spcAft>
                  <a:spcPts val="600"/>
                </a:spcAft>
                <a:buClrTx/>
                <a:buSzTx/>
                <a:buFontTx/>
                <a:buNone/>
              </a:pPr>
              <a:endParaRPr kumimoji="0" lang="zh-CN" altLang="en-US" sz="1200" b="0" i="0" u="none" strike="noStrike" kern="1200" cap="none" spc="0" normalizeH="0" baseline="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endParaRPr>
            </a:p>
          </p:txBody>
        </p:sp>
      </p:grpSp>
      <p:sp>
        <p:nvSpPr>
          <p:cNvPr id="55" name="弧形 54"/>
          <p:cNvSpPr/>
          <p:nvPr/>
        </p:nvSpPr>
        <p:spPr>
          <a:xfrm>
            <a:off x="2823998" y="1988815"/>
            <a:ext cx="654331" cy="654331"/>
          </a:xfrm>
          <a:prstGeom prst="arc">
            <a:avLst>
              <a:gd name="adj1" fmla="val 16200000"/>
              <a:gd name="adj2" fmla="val 10344321"/>
            </a:avLst>
          </a:prstGeom>
          <a:ln>
            <a:headEnd type="none" w="med" len="med"/>
            <a:tailEnd type="triangle" w="med" len="med"/>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p:cNvSpPr/>
          <p:nvPr/>
        </p:nvSpPr>
        <p:spPr>
          <a:xfrm>
            <a:off x="5505169" y="2237612"/>
            <a:ext cx="654331" cy="654331"/>
          </a:xfrm>
          <a:prstGeom prst="arc">
            <a:avLst>
              <a:gd name="adj1" fmla="val 16200000"/>
              <a:gd name="adj2" fmla="val 10344321"/>
            </a:avLst>
          </a:prstGeom>
          <a:ln>
            <a:headEnd type="none" w="med" len="med"/>
            <a:tailEnd type="triangle" w="med" len="med"/>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矩形 93"/>
          <p:cNvSpPr/>
          <p:nvPr/>
        </p:nvSpPr>
        <p:spPr>
          <a:xfrm>
            <a:off x="8616945" y="1875761"/>
            <a:ext cx="3410500" cy="4306227"/>
          </a:xfrm>
          <a:prstGeom prst="rect">
            <a:avLst/>
          </a:prstGeom>
          <a:gradFill>
            <a:gsLst>
              <a:gs pos="0">
                <a:srgbClr val="1DD3BD">
                  <a:alpha val="20000"/>
                </a:srgbClr>
              </a:gs>
              <a:gs pos="100000">
                <a:srgbClr val="1DD3BD">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4"/>
          <p:cNvSpPr txBox="1"/>
          <p:nvPr/>
        </p:nvSpPr>
        <p:spPr>
          <a:xfrm>
            <a:off x="399500" y="1361993"/>
            <a:ext cx="2208923" cy="338554"/>
          </a:xfrm>
          <a:prstGeom prst="rect">
            <a:avLst/>
          </a:prstGeom>
        </p:spPr>
        <p:txBody>
          <a:bodyPr vert="horz" wrap="square" lIns="91440" tIns="45720" rIns="91440" bIns="45720" rtlCol="0" anchor="t">
            <a:spAutoFit/>
          </a:bodyPr>
          <a:lstStyle>
            <a:lvl1pPr>
              <a:buFontTx/>
              <a:defRPr lang="zh-CN" altLang="en-US" sz="2000" b="1" baseline="0" dirty="0" smtClean="0">
                <a:solidFill>
                  <a:prstClr val="white">
                    <a:lumMod val="50000"/>
                  </a:prstClr>
                </a:solidFill>
                <a:latin typeface="Arial" panose="020B0604020202020204" pitchFamily="34" charset="0"/>
                <a:ea typeface="等线" panose="02010600030101010101" pitchFamily="2" charset="-122"/>
                <a:cs typeface="+mj-cs"/>
              </a:defRPr>
            </a:lvl1pPr>
            <a:lvl2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2pPr>
            <a:lvl3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3pPr>
            <a:lvl4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4pPr>
            <a:lvl5pPr marL="0">
              <a:buFontTx/>
              <a:defRPr lang="zh-CN" altLang="en-US" sz="2000" b="1" baseline="0" dirty="0">
                <a:solidFill>
                  <a:prstClr val="white">
                    <a:lumMod val="50000"/>
                  </a:prstClr>
                </a:solidFill>
                <a:latin typeface="等线" panose="02010600030101010101" pitchFamily="2" charset="-122"/>
                <a:ea typeface="等线" panose="02010600030101010101" pitchFamily="2" charset="-122"/>
                <a:cs typeface="+mj-cs"/>
              </a:defRPr>
            </a:lvl5pPr>
            <a:lvl6pPr marL="2514600" indent="-228600">
              <a:lnSpc>
                <a:spcPct val="90000"/>
              </a:lnSpc>
              <a:spcBef>
                <a:spcPts val="500"/>
              </a:spcBef>
              <a:buFont typeface="Arial" panose="020B0604020202020204" pitchFamily="34" charset="0"/>
              <a:buChar char="•"/>
              <a:defRPr>
                <a:latin typeface="+mn-lt"/>
                <a:ea typeface="+mn-ea"/>
              </a:defRPr>
            </a:lvl6pPr>
            <a:lvl7pPr marL="2971800" indent="-228600">
              <a:lnSpc>
                <a:spcPct val="90000"/>
              </a:lnSpc>
              <a:spcBef>
                <a:spcPts val="500"/>
              </a:spcBef>
              <a:buFont typeface="Arial" panose="020B0604020202020204" pitchFamily="34" charset="0"/>
              <a:buChar char="•"/>
              <a:defRPr>
                <a:latin typeface="+mn-lt"/>
                <a:ea typeface="+mn-ea"/>
              </a:defRPr>
            </a:lvl7pPr>
            <a:lvl8pPr marL="3429000" indent="-228600">
              <a:lnSpc>
                <a:spcPct val="90000"/>
              </a:lnSpc>
              <a:spcBef>
                <a:spcPts val="500"/>
              </a:spcBef>
              <a:buFont typeface="Arial" panose="020B0604020202020204" pitchFamily="34" charset="0"/>
              <a:buChar char="•"/>
              <a:defRPr>
                <a:latin typeface="+mn-lt"/>
                <a:ea typeface="+mn-ea"/>
              </a:defRPr>
            </a:lvl8pPr>
            <a:lvl9pPr marL="3886200" indent="-228600">
              <a:lnSpc>
                <a:spcPct val="90000"/>
              </a:lnSpc>
              <a:spcBef>
                <a:spcPts val="500"/>
              </a:spcBef>
              <a:buFont typeface="Arial" panose="020B0604020202020204" pitchFamily="34" charset="0"/>
              <a:buChar char="•"/>
              <a:defRPr>
                <a:latin typeface="+mn-lt"/>
                <a:ea typeface="+mn-ea"/>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rPr>
              <a:t>POTENTIAL UPSIDE</a:t>
            </a:r>
            <a:endParaRPr kumimoji="0" lang="zh-CN" altLang="en-US" sz="160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endParaRPr>
          </a:p>
        </p:txBody>
      </p:sp>
      <p:cxnSp>
        <p:nvCxnSpPr>
          <p:cNvPr id="62" name="直接箭头连接符 61"/>
          <p:cNvCxnSpPr/>
          <p:nvPr/>
        </p:nvCxnSpPr>
        <p:spPr>
          <a:xfrm flipV="1">
            <a:off x="399500" y="1765300"/>
            <a:ext cx="0" cy="4416692"/>
          </a:xfrm>
          <a:prstGeom prst="straightConnector1">
            <a:avLst/>
          </a:prstGeom>
          <a:ln w="19050">
            <a:solidFill>
              <a:srgbClr val="2993E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399500" y="6181991"/>
            <a:ext cx="8172450" cy="0"/>
          </a:xfrm>
          <a:prstGeom prst="straightConnector1">
            <a:avLst/>
          </a:prstGeom>
          <a:ln w="19050">
            <a:solidFill>
              <a:srgbClr val="2993E3"/>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文本占位符 4"/>
          <p:cNvSpPr txBox="1"/>
          <p:nvPr/>
        </p:nvSpPr>
        <p:spPr>
          <a:xfrm>
            <a:off x="7114233" y="6394538"/>
            <a:ext cx="1457717" cy="338554"/>
          </a:xfrm>
          <a:prstGeom prst="rect">
            <a:avLst/>
          </a:prstGeom>
        </p:spPr>
        <p:txBody>
          <a:bodyPr vert="horz" wrap="square" lIns="91440" tIns="45720" rIns="91440" bIns="45720" rtlCol="0" anchor="t">
            <a:spAutoFit/>
          </a:bodyPr>
          <a:lstStyle>
            <a:lvl1pPr>
              <a:buFontTx/>
              <a:defRPr lang="zh-CN" altLang="en-US" sz="2000" b="1" baseline="0" dirty="0" smtClean="0">
                <a:solidFill>
                  <a:prstClr val="white">
                    <a:lumMod val="50000"/>
                  </a:prstClr>
                </a:solidFill>
                <a:latin typeface="Arial" panose="020B0604020202020204" pitchFamily="34" charset="0"/>
                <a:ea typeface="等线" panose="02010600030101010101" pitchFamily="2" charset="-122"/>
                <a:cs typeface="+mj-cs"/>
              </a:defRPr>
            </a:lvl1pPr>
            <a:lvl2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2pPr>
            <a:lvl3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3pPr>
            <a:lvl4pPr marL="0">
              <a:buFontTx/>
              <a:defRPr lang="zh-CN" altLang="en-US" sz="2000" b="1" baseline="0" dirty="0" smtClean="0">
                <a:solidFill>
                  <a:prstClr val="white">
                    <a:lumMod val="50000"/>
                  </a:prstClr>
                </a:solidFill>
                <a:latin typeface="等线" panose="02010600030101010101" pitchFamily="2" charset="-122"/>
                <a:ea typeface="等线" panose="02010600030101010101" pitchFamily="2" charset="-122"/>
                <a:cs typeface="+mj-cs"/>
              </a:defRPr>
            </a:lvl4pPr>
            <a:lvl5pPr marL="0">
              <a:buFontTx/>
              <a:defRPr lang="zh-CN" altLang="en-US" sz="2000" b="1" baseline="0" dirty="0">
                <a:solidFill>
                  <a:prstClr val="white">
                    <a:lumMod val="50000"/>
                  </a:prstClr>
                </a:solidFill>
                <a:latin typeface="等线" panose="02010600030101010101" pitchFamily="2" charset="-122"/>
                <a:ea typeface="等线" panose="02010600030101010101" pitchFamily="2" charset="-122"/>
                <a:cs typeface="+mj-cs"/>
              </a:defRPr>
            </a:lvl5pPr>
            <a:lvl6pPr marL="2514600" indent="-228600">
              <a:lnSpc>
                <a:spcPct val="90000"/>
              </a:lnSpc>
              <a:spcBef>
                <a:spcPts val="500"/>
              </a:spcBef>
              <a:buFont typeface="Arial" panose="020B0604020202020204" pitchFamily="34" charset="0"/>
              <a:buChar char="•"/>
              <a:defRPr>
                <a:latin typeface="+mn-lt"/>
                <a:ea typeface="+mn-ea"/>
              </a:defRPr>
            </a:lvl6pPr>
            <a:lvl7pPr marL="2971800" indent="-228600">
              <a:lnSpc>
                <a:spcPct val="90000"/>
              </a:lnSpc>
              <a:spcBef>
                <a:spcPts val="500"/>
              </a:spcBef>
              <a:buFont typeface="Arial" panose="020B0604020202020204" pitchFamily="34" charset="0"/>
              <a:buChar char="•"/>
              <a:defRPr>
                <a:latin typeface="+mn-lt"/>
                <a:ea typeface="+mn-ea"/>
              </a:defRPr>
            </a:lvl7pPr>
            <a:lvl8pPr marL="3429000" indent="-228600">
              <a:lnSpc>
                <a:spcPct val="90000"/>
              </a:lnSpc>
              <a:spcBef>
                <a:spcPts val="500"/>
              </a:spcBef>
              <a:buFont typeface="Arial" panose="020B0604020202020204" pitchFamily="34" charset="0"/>
              <a:buChar char="•"/>
              <a:defRPr>
                <a:latin typeface="+mn-lt"/>
                <a:ea typeface="+mn-ea"/>
              </a:defRPr>
            </a:lvl8pPr>
            <a:lvl9pPr marL="3886200" indent="-228600">
              <a:lnSpc>
                <a:spcPct val="90000"/>
              </a:lnSpc>
              <a:spcBef>
                <a:spcPts val="500"/>
              </a:spcBef>
              <a:buFont typeface="Arial" panose="020B0604020202020204" pitchFamily="34" charset="0"/>
              <a:buChar char="•"/>
              <a:defRPr>
                <a:latin typeface="+mn-lt"/>
                <a:ea typeface="+mn-ea"/>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rPr>
              <a:t>COMPLEXITY</a:t>
            </a:r>
            <a:endParaRPr kumimoji="0" lang="zh-CN" altLang="en-US" sz="1600"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endParaRPr>
          </a:p>
        </p:txBody>
      </p:sp>
      <p:grpSp>
        <p:nvGrpSpPr>
          <p:cNvPr id="65" name="组合 64"/>
          <p:cNvGrpSpPr/>
          <p:nvPr/>
        </p:nvGrpSpPr>
        <p:grpSpPr>
          <a:xfrm>
            <a:off x="645571" y="3933320"/>
            <a:ext cx="2241873" cy="2248673"/>
            <a:chOff x="1178368" y="3933320"/>
            <a:chExt cx="2241873" cy="2248673"/>
          </a:xfrm>
        </p:grpSpPr>
        <p:sp>
          <p:nvSpPr>
            <p:cNvPr id="80" name="矩形 79"/>
            <p:cNvSpPr/>
            <p:nvPr/>
          </p:nvSpPr>
          <p:spPr>
            <a:xfrm>
              <a:off x="1178368" y="3933320"/>
              <a:ext cx="2241873" cy="2248673"/>
            </a:xfrm>
            <a:prstGeom prst="rect">
              <a:avLst/>
            </a:prstGeom>
            <a:solidFill>
              <a:srgbClr val="00278A">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144000" numCol="1" spcCol="0" rtlCol="0" fromWordArt="0" anchor="b" anchorCtr="0" forceAA="0" compatLnSpc="1">
              <a:noAutofit/>
            </a:bodyPr>
            <a:lstStyle/>
            <a:p>
              <a:pPr algn="ctr"/>
              <a:endParaRPr lang="zh-CN" altLang="en-US" sz="1200" b="1">
                <a:latin typeface="思源黑体 CN Regular" panose="020B0500000000000000" pitchFamily="34" charset="-122"/>
                <a:ea typeface="思源黑体 CN Regular" panose="020B0500000000000000" pitchFamily="34" charset="-122"/>
                <a:cs typeface="Huawei Sans" panose="020C0503030203020204" pitchFamily="34" charset="0"/>
                <a:sym typeface="Arial" panose="020B0604020202020204" pitchFamily="34" charset="0"/>
              </a:endParaRPr>
            </a:p>
          </p:txBody>
        </p:sp>
        <p:sp>
          <p:nvSpPr>
            <p:cNvPr id="81" name="矩形 80"/>
            <p:cNvSpPr/>
            <p:nvPr/>
          </p:nvSpPr>
          <p:spPr>
            <a:xfrm>
              <a:off x="1178368" y="5686974"/>
              <a:ext cx="2241873" cy="495018"/>
            </a:xfrm>
            <a:prstGeom prst="rect">
              <a:avLst/>
            </a:prstGeom>
            <a:solidFill>
              <a:srgbClr val="00217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Run-until-failure</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nvGrpSpPr>
            <p:cNvPr id="82" name="组合 81"/>
            <p:cNvGrpSpPr/>
            <p:nvPr/>
          </p:nvGrpSpPr>
          <p:grpSpPr>
            <a:xfrm>
              <a:off x="1938788" y="4069079"/>
              <a:ext cx="721033" cy="721083"/>
              <a:chOff x="2036994" y="2985359"/>
              <a:chExt cx="813544" cy="813600"/>
            </a:xfrm>
          </p:grpSpPr>
          <p:sp>
            <p:nvSpPr>
              <p:cNvPr id="84" name="tool_90294"/>
              <p:cNvSpPr/>
              <p:nvPr/>
            </p:nvSpPr>
            <p:spPr>
              <a:xfrm>
                <a:off x="2189888" y="3138639"/>
                <a:ext cx="507756" cy="507040"/>
              </a:xfrm>
              <a:custGeom>
                <a:avLst/>
                <a:gdLst>
                  <a:gd name="connsiteX0" fmla="*/ 81314 w 604117"/>
                  <a:gd name="connsiteY0" fmla="*/ 493622 h 603264"/>
                  <a:gd name="connsiteX1" fmla="*/ 61123 w 604117"/>
                  <a:gd name="connsiteY1" fmla="*/ 502012 h 603264"/>
                  <a:gd name="connsiteX2" fmla="*/ 61123 w 604117"/>
                  <a:gd name="connsiteY2" fmla="*/ 542230 h 603264"/>
                  <a:gd name="connsiteX3" fmla="*/ 101398 w 604117"/>
                  <a:gd name="connsiteY3" fmla="*/ 542230 h 603264"/>
                  <a:gd name="connsiteX4" fmla="*/ 101398 w 604117"/>
                  <a:gd name="connsiteY4" fmla="*/ 502012 h 603264"/>
                  <a:gd name="connsiteX5" fmla="*/ 81314 w 604117"/>
                  <a:gd name="connsiteY5" fmla="*/ 493622 h 603264"/>
                  <a:gd name="connsiteX6" fmla="*/ 405877 w 604117"/>
                  <a:gd name="connsiteY6" fmla="*/ 273168 h 603264"/>
                  <a:gd name="connsiteX7" fmla="*/ 359078 w 604117"/>
                  <a:gd name="connsiteY7" fmla="*/ 278266 h 603264"/>
                  <a:gd name="connsiteX8" fmla="*/ 348583 w 604117"/>
                  <a:gd name="connsiteY8" fmla="*/ 291294 h 603264"/>
                  <a:gd name="connsiteX9" fmla="*/ 361630 w 604117"/>
                  <a:gd name="connsiteY9" fmla="*/ 301915 h 603264"/>
                  <a:gd name="connsiteX10" fmla="*/ 408429 w 604117"/>
                  <a:gd name="connsiteY10" fmla="*/ 296817 h 603264"/>
                  <a:gd name="connsiteX11" fmla="*/ 418924 w 604117"/>
                  <a:gd name="connsiteY11" fmla="*/ 283647 h 603264"/>
                  <a:gd name="connsiteX12" fmla="*/ 405877 w 604117"/>
                  <a:gd name="connsiteY12" fmla="*/ 273168 h 603264"/>
                  <a:gd name="connsiteX13" fmla="*/ 371983 w 604117"/>
                  <a:gd name="connsiteY13" fmla="*/ 239465 h 603264"/>
                  <a:gd name="connsiteX14" fmla="*/ 325325 w 604117"/>
                  <a:gd name="connsiteY14" fmla="*/ 244421 h 603264"/>
                  <a:gd name="connsiteX15" fmla="*/ 314689 w 604117"/>
                  <a:gd name="connsiteY15" fmla="*/ 257591 h 603264"/>
                  <a:gd name="connsiteX16" fmla="*/ 327878 w 604117"/>
                  <a:gd name="connsiteY16" fmla="*/ 268212 h 603264"/>
                  <a:gd name="connsiteX17" fmla="*/ 374677 w 604117"/>
                  <a:gd name="connsiteY17" fmla="*/ 263114 h 603264"/>
                  <a:gd name="connsiteX18" fmla="*/ 385172 w 604117"/>
                  <a:gd name="connsiteY18" fmla="*/ 249944 h 603264"/>
                  <a:gd name="connsiteX19" fmla="*/ 371983 w 604117"/>
                  <a:gd name="connsiteY19" fmla="*/ 239465 h 603264"/>
                  <a:gd name="connsiteX20" fmla="*/ 338231 w 604117"/>
                  <a:gd name="connsiteY20" fmla="*/ 205620 h 603264"/>
                  <a:gd name="connsiteX21" fmla="*/ 291573 w 604117"/>
                  <a:gd name="connsiteY21" fmla="*/ 210718 h 603264"/>
                  <a:gd name="connsiteX22" fmla="*/ 280937 w 604117"/>
                  <a:gd name="connsiteY22" fmla="*/ 223887 h 603264"/>
                  <a:gd name="connsiteX23" fmla="*/ 294126 w 604117"/>
                  <a:gd name="connsiteY23" fmla="*/ 234508 h 603264"/>
                  <a:gd name="connsiteX24" fmla="*/ 340783 w 604117"/>
                  <a:gd name="connsiteY24" fmla="*/ 229410 h 603264"/>
                  <a:gd name="connsiteX25" fmla="*/ 351420 w 604117"/>
                  <a:gd name="connsiteY25" fmla="*/ 216240 h 603264"/>
                  <a:gd name="connsiteX26" fmla="*/ 338231 w 604117"/>
                  <a:gd name="connsiteY26" fmla="*/ 205620 h 603264"/>
                  <a:gd name="connsiteX27" fmla="*/ 590431 w 604117"/>
                  <a:gd name="connsiteY27" fmla="*/ 125465 h 603264"/>
                  <a:gd name="connsiteX28" fmla="*/ 590856 w 604117"/>
                  <a:gd name="connsiteY28" fmla="*/ 126881 h 603264"/>
                  <a:gd name="connsiteX29" fmla="*/ 562060 w 604117"/>
                  <a:gd name="connsiteY29" fmla="*/ 320222 h 603264"/>
                  <a:gd name="connsiteX30" fmla="*/ 561350 w 604117"/>
                  <a:gd name="connsiteY30" fmla="*/ 321072 h 603264"/>
                  <a:gd name="connsiteX31" fmla="*/ 477939 w 604117"/>
                  <a:gd name="connsiteY31" fmla="*/ 237787 h 603264"/>
                  <a:gd name="connsiteX32" fmla="*/ 405593 w 604117"/>
                  <a:gd name="connsiteY32" fmla="*/ 0 h 603264"/>
                  <a:gd name="connsiteX33" fmla="*/ 477068 w 604117"/>
                  <a:gd name="connsiteY33" fmla="*/ 13170 h 603264"/>
                  <a:gd name="connsiteX34" fmla="*/ 478487 w 604117"/>
                  <a:gd name="connsiteY34" fmla="*/ 13736 h 603264"/>
                  <a:gd name="connsiteX35" fmla="*/ 354539 w 604117"/>
                  <a:gd name="connsiteY35" fmla="*/ 137505 h 603264"/>
                  <a:gd name="connsiteX36" fmla="*/ 344754 w 604117"/>
                  <a:gd name="connsiteY36" fmla="*/ 161154 h 603264"/>
                  <a:gd name="connsiteX37" fmla="*/ 354539 w 604117"/>
                  <a:gd name="connsiteY37" fmla="*/ 184803 h 603264"/>
                  <a:gd name="connsiteX38" fmla="*/ 525853 w 604117"/>
                  <a:gd name="connsiteY38" fmla="*/ 355869 h 603264"/>
                  <a:gd name="connsiteX39" fmla="*/ 525002 w 604117"/>
                  <a:gd name="connsiteY39" fmla="*/ 356577 h 603264"/>
                  <a:gd name="connsiteX40" fmla="*/ 405593 w 604117"/>
                  <a:gd name="connsiteY40" fmla="*/ 396370 h 603264"/>
                  <a:gd name="connsiteX41" fmla="*/ 337663 w 604117"/>
                  <a:gd name="connsiteY41" fmla="*/ 384475 h 603264"/>
                  <a:gd name="connsiteX42" fmla="*/ 143234 w 604117"/>
                  <a:gd name="connsiteY42" fmla="*/ 578624 h 603264"/>
                  <a:gd name="connsiteX43" fmla="*/ 83955 w 604117"/>
                  <a:gd name="connsiteY43" fmla="*/ 603264 h 603264"/>
                  <a:gd name="connsiteX44" fmla="*/ 24676 w 604117"/>
                  <a:gd name="connsiteY44" fmla="*/ 578624 h 603264"/>
                  <a:gd name="connsiteX45" fmla="*/ 0 w 604117"/>
                  <a:gd name="connsiteY45" fmla="*/ 519430 h 603264"/>
                  <a:gd name="connsiteX46" fmla="*/ 24676 w 604117"/>
                  <a:gd name="connsiteY46" fmla="*/ 460237 h 603264"/>
                  <a:gd name="connsiteX47" fmla="*/ 219105 w 604117"/>
                  <a:gd name="connsiteY47" fmla="*/ 265946 h 603264"/>
                  <a:gd name="connsiteX48" fmla="*/ 265337 w 604117"/>
                  <a:gd name="connsiteY48" fmla="*/ 58061 h 603264"/>
                  <a:gd name="connsiteX49" fmla="*/ 405593 w 604117"/>
                  <a:gd name="connsiteY49" fmla="*/ 0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4117" h="603264">
                    <a:moveTo>
                      <a:pt x="81314" y="493622"/>
                    </a:moveTo>
                    <a:cubicBezTo>
                      <a:pt x="74028" y="493622"/>
                      <a:pt x="66725" y="496419"/>
                      <a:pt x="61123" y="502012"/>
                    </a:cubicBezTo>
                    <a:cubicBezTo>
                      <a:pt x="50061" y="513058"/>
                      <a:pt x="50061" y="531042"/>
                      <a:pt x="61123" y="542230"/>
                    </a:cubicBezTo>
                    <a:cubicBezTo>
                      <a:pt x="72326" y="553275"/>
                      <a:pt x="90337" y="553275"/>
                      <a:pt x="101398" y="542230"/>
                    </a:cubicBezTo>
                    <a:cubicBezTo>
                      <a:pt x="112602" y="531042"/>
                      <a:pt x="112602" y="513058"/>
                      <a:pt x="101398" y="502012"/>
                    </a:cubicBezTo>
                    <a:cubicBezTo>
                      <a:pt x="95868" y="496419"/>
                      <a:pt x="88600" y="493622"/>
                      <a:pt x="81314" y="493622"/>
                    </a:cubicBezTo>
                    <a:close/>
                    <a:moveTo>
                      <a:pt x="405877" y="273168"/>
                    </a:moveTo>
                    <a:lnTo>
                      <a:pt x="359078" y="278266"/>
                    </a:lnTo>
                    <a:cubicBezTo>
                      <a:pt x="352554" y="278974"/>
                      <a:pt x="347874" y="284780"/>
                      <a:pt x="348583" y="291294"/>
                    </a:cubicBezTo>
                    <a:cubicBezTo>
                      <a:pt x="349292" y="297950"/>
                      <a:pt x="355107" y="302623"/>
                      <a:pt x="361630" y="301915"/>
                    </a:cubicBezTo>
                    <a:lnTo>
                      <a:pt x="408429" y="296817"/>
                    </a:lnTo>
                    <a:cubicBezTo>
                      <a:pt x="414953" y="296109"/>
                      <a:pt x="419633" y="290303"/>
                      <a:pt x="418924" y="283647"/>
                    </a:cubicBezTo>
                    <a:cubicBezTo>
                      <a:pt x="418215" y="277133"/>
                      <a:pt x="412400" y="272460"/>
                      <a:pt x="405877" y="273168"/>
                    </a:cubicBezTo>
                    <a:close/>
                    <a:moveTo>
                      <a:pt x="371983" y="239465"/>
                    </a:moveTo>
                    <a:lnTo>
                      <a:pt x="325325" y="244421"/>
                    </a:lnTo>
                    <a:cubicBezTo>
                      <a:pt x="318802" y="245129"/>
                      <a:pt x="313980" y="251077"/>
                      <a:pt x="314689" y="257591"/>
                    </a:cubicBezTo>
                    <a:cubicBezTo>
                      <a:pt x="315398" y="264105"/>
                      <a:pt x="321355" y="268920"/>
                      <a:pt x="327878" y="268212"/>
                    </a:cubicBezTo>
                    <a:lnTo>
                      <a:pt x="374677" y="263114"/>
                    </a:lnTo>
                    <a:cubicBezTo>
                      <a:pt x="381201" y="262406"/>
                      <a:pt x="385881" y="256458"/>
                      <a:pt x="385172" y="249944"/>
                    </a:cubicBezTo>
                    <a:cubicBezTo>
                      <a:pt x="384463" y="243430"/>
                      <a:pt x="378648" y="238615"/>
                      <a:pt x="371983" y="239465"/>
                    </a:cubicBezTo>
                    <a:close/>
                    <a:moveTo>
                      <a:pt x="338231" y="205620"/>
                    </a:moveTo>
                    <a:lnTo>
                      <a:pt x="291573" y="210718"/>
                    </a:lnTo>
                    <a:cubicBezTo>
                      <a:pt x="285050" y="211426"/>
                      <a:pt x="280228" y="217373"/>
                      <a:pt x="280937" y="223887"/>
                    </a:cubicBezTo>
                    <a:cubicBezTo>
                      <a:pt x="281646" y="230402"/>
                      <a:pt x="287602" y="235216"/>
                      <a:pt x="294126" y="234508"/>
                    </a:cubicBezTo>
                    <a:lnTo>
                      <a:pt x="340783" y="229410"/>
                    </a:lnTo>
                    <a:cubicBezTo>
                      <a:pt x="347449" y="228702"/>
                      <a:pt x="352129" y="222755"/>
                      <a:pt x="351420" y="216240"/>
                    </a:cubicBezTo>
                    <a:cubicBezTo>
                      <a:pt x="350710" y="209726"/>
                      <a:pt x="344754" y="204912"/>
                      <a:pt x="338231" y="205620"/>
                    </a:cubicBezTo>
                    <a:close/>
                    <a:moveTo>
                      <a:pt x="590431" y="125465"/>
                    </a:moveTo>
                    <a:lnTo>
                      <a:pt x="590856" y="126881"/>
                    </a:lnTo>
                    <a:cubicBezTo>
                      <a:pt x="615965" y="191612"/>
                      <a:pt x="604900" y="265832"/>
                      <a:pt x="562060" y="320222"/>
                    </a:cubicBezTo>
                    <a:lnTo>
                      <a:pt x="561350" y="321072"/>
                    </a:lnTo>
                    <a:lnTo>
                      <a:pt x="477939" y="237787"/>
                    </a:lnTo>
                    <a:close/>
                    <a:moveTo>
                      <a:pt x="405593" y="0"/>
                    </a:moveTo>
                    <a:cubicBezTo>
                      <a:pt x="430269" y="0"/>
                      <a:pt x="454236" y="4390"/>
                      <a:pt x="477068" y="13170"/>
                    </a:cubicBezTo>
                    <a:lnTo>
                      <a:pt x="478487" y="13736"/>
                    </a:lnTo>
                    <a:lnTo>
                      <a:pt x="354539" y="137505"/>
                    </a:lnTo>
                    <a:cubicBezTo>
                      <a:pt x="348300" y="143735"/>
                      <a:pt x="344754" y="152232"/>
                      <a:pt x="344754" y="161154"/>
                    </a:cubicBezTo>
                    <a:cubicBezTo>
                      <a:pt x="344754" y="170075"/>
                      <a:pt x="348300" y="178430"/>
                      <a:pt x="354539" y="184803"/>
                    </a:cubicBezTo>
                    <a:lnTo>
                      <a:pt x="525853" y="355869"/>
                    </a:lnTo>
                    <a:lnTo>
                      <a:pt x="525002" y="356577"/>
                    </a:lnTo>
                    <a:cubicBezTo>
                      <a:pt x="490399" y="382634"/>
                      <a:pt x="449131" y="396370"/>
                      <a:pt x="405593" y="396370"/>
                    </a:cubicBezTo>
                    <a:cubicBezTo>
                      <a:pt x="382052" y="396370"/>
                      <a:pt x="359219" y="392263"/>
                      <a:pt x="337663" y="384475"/>
                    </a:cubicBezTo>
                    <a:lnTo>
                      <a:pt x="143234" y="578624"/>
                    </a:lnTo>
                    <a:cubicBezTo>
                      <a:pt x="127492" y="594484"/>
                      <a:pt x="106362" y="603264"/>
                      <a:pt x="83955" y="603264"/>
                    </a:cubicBezTo>
                    <a:cubicBezTo>
                      <a:pt x="61548" y="603264"/>
                      <a:pt x="40418" y="594484"/>
                      <a:pt x="24676" y="578624"/>
                    </a:cubicBezTo>
                    <a:cubicBezTo>
                      <a:pt x="8793" y="562905"/>
                      <a:pt x="0" y="541805"/>
                      <a:pt x="0" y="519430"/>
                    </a:cubicBezTo>
                    <a:cubicBezTo>
                      <a:pt x="0" y="497056"/>
                      <a:pt x="8793" y="475955"/>
                      <a:pt x="24676" y="460237"/>
                    </a:cubicBezTo>
                    <a:lnTo>
                      <a:pt x="219105" y="265946"/>
                    </a:lnTo>
                    <a:cubicBezTo>
                      <a:pt x="193720" y="195848"/>
                      <a:pt x="209178" y="114139"/>
                      <a:pt x="265337" y="58061"/>
                    </a:cubicBezTo>
                    <a:cubicBezTo>
                      <a:pt x="302777" y="20675"/>
                      <a:pt x="352554" y="0"/>
                      <a:pt x="40559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椭圆 84"/>
              <p:cNvSpPr/>
              <p:nvPr/>
            </p:nvSpPr>
            <p:spPr>
              <a:xfrm>
                <a:off x="2036994" y="2985359"/>
                <a:ext cx="813544" cy="813600"/>
              </a:xfrm>
              <a:prstGeom prst="ellipse">
                <a:avLst/>
              </a:prstGeom>
              <a:noFill/>
              <a:ln>
                <a:solidFill>
                  <a:srgbClr val="29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sp>
          <p:nvSpPr>
            <p:cNvPr id="83" name="矩形 82"/>
            <p:cNvSpPr/>
            <p:nvPr/>
          </p:nvSpPr>
          <p:spPr>
            <a:xfrm>
              <a:off x="1178368" y="5002708"/>
              <a:ext cx="2241873" cy="4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REACTIVE </a:t>
              </a:r>
              <a:endPar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MAINTENANCE</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grpSp>
        <p:nvGrpSpPr>
          <p:cNvPr id="66" name="组合 65"/>
          <p:cNvGrpSpPr/>
          <p:nvPr/>
        </p:nvGrpSpPr>
        <p:grpSpPr>
          <a:xfrm>
            <a:off x="3252456" y="3362325"/>
            <a:ext cx="2241873" cy="2819667"/>
            <a:chOff x="4046511" y="3362325"/>
            <a:chExt cx="2241873" cy="2819667"/>
          </a:xfrm>
        </p:grpSpPr>
        <p:sp>
          <p:nvSpPr>
            <p:cNvPr id="74" name="矩形 73"/>
            <p:cNvSpPr/>
            <p:nvPr/>
          </p:nvSpPr>
          <p:spPr>
            <a:xfrm>
              <a:off x="4046511" y="3362325"/>
              <a:ext cx="2241873" cy="2819667"/>
            </a:xfrm>
            <a:prstGeom prst="rect">
              <a:avLst/>
            </a:prstGeom>
            <a:solidFill>
              <a:srgbClr val="002B96">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144000" numCol="1" spcCol="0" rtlCol="0" fromWordArt="0" anchor="b" anchorCtr="0" forceAA="0" compatLnSpc="1">
              <a:noAutofit/>
            </a:bodyPr>
            <a:lstStyle/>
            <a:p>
              <a:pPr algn="ctr"/>
              <a:endParaRPr lang="zh-CN" altLang="en-US" sz="1200" b="1">
                <a:latin typeface="思源黑体 CN Regular" panose="020B0500000000000000" pitchFamily="34" charset="-122"/>
                <a:ea typeface="思源黑体 CN Regular" panose="020B0500000000000000" pitchFamily="34" charset="-122"/>
                <a:cs typeface="Huawei Sans" panose="020C0503030203020204" pitchFamily="34" charset="0"/>
                <a:sym typeface="Arial" panose="020B0604020202020204" pitchFamily="34" charset="0"/>
              </a:endParaRPr>
            </a:p>
          </p:txBody>
        </p:sp>
        <p:sp>
          <p:nvSpPr>
            <p:cNvPr id="75" name="矩形 74"/>
            <p:cNvSpPr/>
            <p:nvPr/>
          </p:nvSpPr>
          <p:spPr>
            <a:xfrm>
              <a:off x="4046511" y="5686974"/>
              <a:ext cx="2241873" cy="495018"/>
            </a:xfrm>
            <a:prstGeom prst="rect">
              <a:avLst/>
            </a:prstGeom>
            <a:solidFill>
              <a:srgbClr val="002B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Planned maintenance</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6" name="矩形 75"/>
            <p:cNvSpPr/>
            <p:nvPr/>
          </p:nvSpPr>
          <p:spPr>
            <a:xfrm>
              <a:off x="4046511" y="4513758"/>
              <a:ext cx="2241873" cy="4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PREVENTIVE</a:t>
              </a:r>
              <a:endPar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MAINTENANCE</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nvGrpSpPr>
            <p:cNvPr id="77" name="组合 76"/>
            <p:cNvGrpSpPr/>
            <p:nvPr/>
          </p:nvGrpSpPr>
          <p:grpSpPr>
            <a:xfrm>
              <a:off x="4806931" y="3580129"/>
              <a:ext cx="721033" cy="721083"/>
              <a:chOff x="3485315" y="2179526"/>
              <a:chExt cx="813544" cy="813600"/>
            </a:xfrm>
          </p:grpSpPr>
          <p:sp>
            <p:nvSpPr>
              <p:cNvPr id="78" name="contract_99918"/>
              <p:cNvSpPr/>
              <p:nvPr/>
            </p:nvSpPr>
            <p:spPr>
              <a:xfrm>
                <a:off x="3695514" y="2332806"/>
                <a:ext cx="393147" cy="507040"/>
              </a:xfrm>
              <a:custGeom>
                <a:avLst/>
                <a:gdLst>
                  <a:gd name="connsiteX0" fmla="*/ 235562 w 471095"/>
                  <a:gd name="connsiteY0" fmla="*/ 292245 h 607568"/>
                  <a:gd name="connsiteX1" fmla="*/ 225729 w 471095"/>
                  <a:gd name="connsiteY1" fmla="*/ 301297 h 607568"/>
                  <a:gd name="connsiteX2" fmla="*/ 168729 w 471095"/>
                  <a:gd name="connsiteY2" fmla="*/ 323850 h 607568"/>
                  <a:gd name="connsiteX3" fmla="*/ 154134 w 471095"/>
                  <a:gd name="connsiteY3" fmla="*/ 324617 h 607568"/>
                  <a:gd name="connsiteX4" fmla="*/ 154134 w 471095"/>
                  <a:gd name="connsiteY4" fmla="*/ 342874 h 607568"/>
                  <a:gd name="connsiteX5" fmla="*/ 154287 w 471095"/>
                  <a:gd name="connsiteY5" fmla="*/ 390741 h 607568"/>
                  <a:gd name="connsiteX6" fmla="*/ 235562 w 471095"/>
                  <a:gd name="connsiteY6" fmla="*/ 390741 h 607568"/>
                  <a:gd name="connsiteX7" fmla="*/ 235562 w 471095"/>
                  <a:gd name="connsiteY7" fmla="*/ 497521 h 607568"/>
                  <a:gd name="connsiteX8" fmla="*/ 236023 w 471095"/>
                  <a:gd name="connsiteY8" fmla="*/ 497521 h 607568"/>
                  <a:gd name="connsiteX9" fmla="*/ 245088 w 471095"/>
                  <a:gd name="connsiteY9" fmla="*/ 491384 h 607568"/>
                  <a:gd name="connsiteX10" fmla="*/ 299168 w 471095"/>
                  <a:gd name="connsiteY10" fmla="*/ 449347 h 607568"/>
                  <a:gd name="connsiteX11" fmla="*/ 315915 w 471095"/>
                  <a:gd name="connsiteY11" fmla="*/ 419737 h 607568"/>
                  <a:gd name="connsiteX12" fmla="*/ 318220 w 471095"/>
                  <a:gd name="connsiteY12" fmla="*/ 390741 h 607568"/>
                  <a:gd name="connsiteX13" fmla="*/ 235562 w 471095"/>
                  <a:gd name="connsiteY13" fmla="*/ 390741 h 607568"/>
                  <a:gd name="connsiteX14" fmla="*/ 236177 w 471095"/>
                  <a:gd name="connsiteY14" fmla="*/ 238088 h 607568"/>
                  <a:gd name="connsiteX15" fmla="*/ 354632 w 471095"/>
                  <a:gd name="connsiteY15" fmla="*/ 287950 h 607568"/>
                  <a:gd name="connsiteX16" fmla="*/ 326209 w 471095"/>
                  <a:gd name="connsiteY16" fmla="*/ 473895 h 607568"/>
                  <a:gd name="connsiteX17" fmla="*/ 236177 w 471095"/>
                  <a:gd name="connsiteY17" fmla="*/ 542013 h 607568"/>
                  <a:gd name="connsiteX18" fmla="*/ 146298 w 471095"/>
                  <a:gd name="connsiteY18" fmla="*/ 473895 h 607568"/>
                  <a:gd name="connsiteX19" fmla="*/ 117875 w 471095"/>
                  <a:gd name="connsiteY19" fmla="*/ 287950 h 607568"/>
                  <a:gd name="connsiteX20" fmla="*/ 236177 w 471095"/>
                  <a:gd name="connsiteY20" fmla="*/ 238088 h 607568"/>
                  <a:gd name="connsiteX21" fmla="*/ 67602 w 471095"/>
                  <a:gd name="connsiteY21" fmla="*/ 169851 h 607568"/>
                  <a:gd name="connsiteX22" fmla="*/ 405611 w 471095"/>
                  <a:gd name="connsiteY22" fmla="*/ 169851 h 607568"/>
                  <a:gd name="connsiteX23" fmla="*/ 405611 w 471095"/>
                  <a:gd name="connsiteY23" fmla="*/ 202523 h 607568"/>
                  <a:gd name="connsiteX24" fmla="*/ 67602 w 471095"/>
                  <a:gd name="connsiteY24" fmla="*/ 202523 h 607568"/>
                  <a:gd name="connsiteX25" fmla="*/ 67602 w 471095"/>
                  <a:gd name="connsiteY25" fmla="*/ 102320 h 607568"/>
                  <a:gd name="connsiteX26" fmla="*/ 235548 w 471095"/>
                  <a:gd name="connsiteY26" fmla="*/ 102320 h 607568"/>
                  <a:gd name="connsiteX27" fmla="*/ 235548 w 471095"/>
                  <a:gd name="connsiteY27" fmla="*/ 134992 h 607568"/>
                  <a:gd name="connsiteX28" fmla="*/ 67602 w 471095"/>
                  <a:gd name="connsiteY28" fmla="*/ 134992 h 607568"/>
                  <a:gd name="connsiteX29" fmla="*/ 47786 w 471095"/>
                  <a:gd name="connsiteY29" fmla="*/ 32680 h 607568"/>
                  <a:gd name="connsiteX30" fmla="*/ 32728 w 471095"/>
                  <a:gd name="connsiteY30" fmla="*/ 48022 h 607568"/>
                  <a:gd name="connsiteX31" fmla="*/ 32728 w 471095"/>
                  <a:gd name="connsiteY31" fmla="*/ 561540 h 607568"/>
                  <a:gd name="connsiteX32" fmla="*/ 47786 w 471095"/>
                  <a:gd name="connsiteY32" fmla="*/ 574888 h 607568"/>
                  <a:gd name="connsiteX33" fmla="*/ 424692 w 471095"/>
                  <a:gd name="connsiteY33" fmla="*/ 574888 h 607568"/>
                  <a:gd name="connsiteX34" fmla="*/ 438367 w 471095"/>
                  <a:gd name="connsiteY34" fmla="*/ 561540 h 607568"/>
                  <a:gd name="connsiteX35" fmla="*/ 438367 w 471095"/>
                  <a:gd name="connsiteY35" fmla="*/ 116604 h 607568"/>
                  <a:gd name="connsiteX36" fmla="*/ 354320 w 471095"/>
                  <a:gd name="connsiteY36" fmla="*/ 116604 h 607568"/>
                  <a:gd name="connsiteX37" fmla="*/ 354320 w 471095"/>
                  <a:gd name="connsiteY37" fmla="*/ 32680 h 607568"/>
                  <a:gd name="connsiteX38" fmla="*/ 47786 w 471095"/>
                  <a:gd name="connsiteY38" fmla="*/ 0 h 607568"/>
                  <a:gd name="connsiteX39" fmla="*/ 378904 w 471095"/>
                  <a:gd name="connsiteY39" fmla="*/ 0 h 607568"/>
                  <a:gd name="connsiteX40" fmla="*/ 471095 w 471095"/>
                  <a:gd name="connsiteY40" fmla="*/ 93897 h 607568"/>
                  <a:gd name="connsiteX41" fmla="*/ 471095 w 471095"/>
                  <a:gd name="connsiteY41" fmla="*/ 561540 h 607568"/>
                  <a:gd name="connsiteX42" fmla="*/ 424692 w 471095"/>
                  <a:gd name="connsiteY42" fmla="*/ 607568 h 607568"/>
                  <a:gd name="connsiteX43" fmla="*/ 47786 w 471095"/>
                  <a:gd name="connsiteY43" fmla="*/ 607568 h 607568"/>
                  <a:gd name="connsiteX44" fmla="*/ 0 w 471095"/>
                  <a:gd name="connsiteY44" fmla="*/ 561540 h 607568"/>
                  <a:gd name="connsiteX45" fmla="*/ 0 w 471095"/>
                  <a:gd name="connsiteY45" fmla="*/ 48022 h 607568"/>
                  <a:gd name="connsiteX46" fmla="*/ 47786 w 471095"/>
                  <a:gd name="connsiteY4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71095" h="607568">
                    <a:moveTo>
                      <a:pt x="235562" y="292245"/>
                    </a:moveTo>
                    <a:lnTo>
                      <a:pt x="225729" y="301297"/>
                    </a:lnTo>
                    <a:cubicBezTo>
                      <a:pt x="210058" y="315105"/>
                      <a:pt x="191161" y="322776"/>
                      <a:pt x="168729" y="323850"/>
                    </a:cubicBezTo>
                    <a:lnTo>
                      <a:pt x="154134" y="324617"/>
                    </a:lnTo>
                    <a:lnTo>
                      <a:pt x="154134" y="342874"/>
                    </a:lnTo>
                    <a:cubicBezTo>
                      <a:pt x="153980" y="362358"/>
                      <a:pt x="153980" y="378467"/>
                      <a:pt x="154287" y="390741"/>
                    </a:cubicBezTo>
                    <a:lnTo>
                      <a:pt x="235562" y="390741"/>
                    </a:lnTo>
                    <a:lnTo>
                      <a:pt x="235562" y="497521"/>
                    </a:lnTo>
                    <a:lnTo>
                      <a:pt x="236023" y="497521"/>
                    </a:lnTo>
                    <a:lnTo>
                      <a:pt x="245088" y="491384"/>
                    </a:lnTo>
                    <a:cubicBezTo>
                      <a:pt x="259683" y="481259"/>
                      <a:pt x="286263" y="462081"/>
                      <a:pt x="299168" y="449347"/>
                    </a:cubicBezTo>
                    <a:cubicBezTo>
                      <a:pt x="309923" y="438915"/>
                      <a:pt x="313764" y="432164"/>
                      <a:pt x="315915" y="419737"/>
                    </a:cubicBezTo>
                    <a:cubicBezTo>
                      <a:pt x="317298" y="412373"/>
                      <a:pt x="317912" y="403015"/>
                      <a:pt x="318220" y="390741"/>
                    </a:cubicBezTo>
                    <a:lnTo>
                      <a:pt x="235562" y="390741"/>
                    </a:lnTo>
                    <a:close/>
                    <a:moveTo>
                      <a:pt x="236177" y="238088"/>
                    </a:moveTo>
                    <a:cubicBezTo>
                      <a:pt x="277813" y="307741"/>
                      <a:pt x="354632" y="287950"/>
                      <a:pt x="354632" y="287950"/>
                    </a:cubicBezTo>
                    <a:cubicBezTo>
                      <a:pt x="354632" y="426488"/>
                      <a:pt x="358473" y="442137"/>
                      <a:pt x="326209" y="473895"/>
                    </a:cubicBezTo>
                    <a:cubicBezTo>
                      <a:pt x="300244" y="499362"/>
                      <a:pt x="236177" y="542013"/>
                      <a:pt x="236177" y="542013"/>
                    </a:cubicBezTo>
                    <a:cubicBezTo>
                      <a:pt x="236177" y="542013"/>
                      <a:pt x="172263" y="499362"/>
                      <a:pt x="146298" y="473895"/>
                    </a:cubicBezTo>
                    <a:cubicBezTo>
                      <a:pt x="114034" y="442137"/>
                      <a:pt x="117875" y="426488"/>
                      <a:pt x="117875" y="287950"/>
                    </a:cubicBezTo>
                    <a:cubicBezTo>
                      <a:pt x="117875" y="287950"/>
                      <a:pt x="194694" y="307741"/>
                      <a:pt x="236177" y="238088"/>
                    </a:cubicBezTo>
                    <a:close/>
                    <a:moveTo>
                      <a:pt x="67602" y="169851"/>
                    </a:moveTo>
                    <a:lnTo>
                      <a:pt x="405611" y="169851"/>
                    </a:lnTo>
                    <a:lnTo>
                      <a:pt x="405611" y="202523"/>
                    </a:lnTo>
                    <a:lnTo>
                      <a:pt x="67602" y="202523"/>
                    </a:lnTo>
                    <a:close/>
                    <a:moveTo>
                      <a:pt x="67602" y="102320"/>
                    </a:moveTo>
                    <a:lnTo>
                      <a:pt x="235548" y="102320"/>
                    </a:lnTo>
                    <a:lnTo>
                      <a:pt x="235548" y="134992"/>
                    </a:lnTo>
                    <a:lnTo>
                      <a:pt x="67602" y="134992"/>
                    </a:lnTo>
                    <a:close/>
                    <a:moveTo>
                      <a:pt x="47786" y="32680"/>
                    </a:moveTo>
                    <a:cubicBezTo>
                      <a:pt x="40103" y="32680"/>
                      <a:pt x="32728" y="39891"/>
                      <a:pt x="32728" y="48022"/>
                    </a:cubicBezTo>
                    <a:lnTo>
                      <a:pt x="32728" y="561540"/>
                    </a:lnTo>
                    <a:cubicBezTo>
                      <a:pt x="32728" y="569058"/>
                      <a:pt x="39642" y="574888"/>
                      <a:pt x="47786" y="574888"/>
                    </a:cubicBezTo>
                    <a:lnTo>
                      <a:pt x="424692" y="574888"/>
                    </a:lnTo>
                    <a:cubicBezTo>
                      <a:pt x="432836" y="574888"/>
                      <a:pt x="438367" y="569058"/>
                      <a:pt x="438367" y="561540"/>
                    </a:cubicBezTo>
                    <a:lnTo>
                      <a:pt x="438367" y="116604"/>
                    </a:lnTo>
                    <a:lnTo>
                      <a:pt x="354320" y="116604"/>
                    </a:lnTo>
                    <a:lnTo>
                      <a:pt x="354320" y="32680"/>
                    </a:lnTo>
                    <a:close/>
                    <a:moveTo>
                      <a:pt x="47786" y="0"/>
                    </a:moveTo>
                    <a:lnTo>
                      <a:pt x="378904" y="0"/>
                    </a:lnTo>
                    <a:lnTo>
                      <a:pt x="471095" y="93897"/>
                    </a:lnTo>
                    <a:lnTo>
                      <a:pt x="471095" y="561540"/>
                    </a:lnTo>
                    <a:cubicBezTo>
                      <a:pt x="471095" y="587316"/>
                      <a:pt x="451120" y="607568"/>
                      <a:pt x="424692" y="607568"/>
                    </a:cubicBezTo>
                    <a:lnTo>
                      <a:pt x="47786" y="607568"/>
                    </a:lnTo>
                    <a:cubicBezTo>
                      <a:pt x="21358" y="607568"/>
                      <a:pt x="0" y="587316"/>
                      <a:pt x="0" y="561540"/>
                    </a:cubicBezTo>
                    <a:lnTo>
                      <a:pt x="0" y="48022"/>
                    </a:lnTo>
                    <a:cubicBezTo>
                      <a:pt x="0" y="21940"/>
                      <a:pt x="22279" y="0"/>
                      <a:pt x="47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椭圆 78"/>
              <p:cNvSpPr/>
              <p:nvPr/>
            </p:nvSpPr>
            <p:spPr>
              <a:xfrm>
                <a:off x="3485315" y="2179526"/>
                <a:ext cx="813544" cy="813600"/>
              </a:xfrm>
              <a:prstGeom prst="ellipse">
                <a:avLst/>
              </a:prstGeom>
              <a:noFill/>
              <a:ln>
                <a:solidFill>
                  <a:srgbClr val="29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grpSp>
      <p:grpSp>
        <p:nvGrpSpPr>
          <p:cNvPr id="67" name="组合 66"/>
          <p:cNvGrpSpPr/>
          <p:nvPr/>
        </p:nvGrpSpPr>
        <p:grpSpPr>
          <a:xfrm>
            <a:off x="5859342" y="2838451"/>
            <a:ext cx="2241873" cy="3343541"/>
            <a:chOff x="6914653" y="2838451"/>
            <a:chExt cx="2241873" cy="3343541"/>
          </a:xfrm>
        </p:grpSpPr>
        <p:sp>
          <p:nvSpPr>
            <p:cNvPr id="68" name="矩形 67"/>
            <p:cNvSpPr/>
            <p:nvPr/>
          </p:nvSpPr>
          <p:spPr>
            <a:xfrm>
              <a:off x="6914653" y="2838451"/>
              <a:ext cx="2241873" cy="3343541"/>
            </a:xfrm>
            <a:prstGeom prst="rect">
              <a:avLst/>
            </a:prstGeom>
            <a:solidFill>
              <a:srgbClr val="0038C4">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144000" numCol="1" spcCol="0" rtlCol="0" fromWordArt="0" anchor="b" anchorCtr="0" forceAA="0" compatLnSpc="1">
              <a:noAutofit/>
            </a:bodyPr>
            <a:lstStyle/>
            <a:p>
              <a:pPr algn="ctr"/>
              <a:endParaRPr lang="zh-CN" altLang="en-US" sz="1200" b="1">
                <a:latin typeface="思源黑体 CN Regular" panose="020B0500000000000000" pitchFamily="34" charset="-122"/>
                <a:ea typeface="思源黑体 CN Regular" panose="020B0500000000000000" pitchFamily="34" charset="-122"/>
                <a:cs typeface="Huawei Sans" panose="020C0503030203020204" pitchFamily="34" charset="0"/>
                <a:sym typeface="Arial" panose="020B0604020202020204" pitchFamily="34" charset="0"/>
              </a:endParaRPr>
            </a:p>
          </p:txBody>
        </p:sp>
        <p:sp>
          <p:nvSpPr>
            <p:cNvPr id="69" name="矩形 68"/>
            <p:cNvSpPr/>
            <p:nvPr/>
          </p:nvSpPr>
          <p:spPr>
            <a:xfrm>
              <a:off x="6914653" y="5686974"/>
              <a:ext cx="2241873" cy="495018"/>
            </a:xfrm>
            <a:prstGeom prst="rect">
              <a:avLst/>
            </a:prstGeom>
            <a:solidFill>
              <a:srgbClr val="003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Failure prediction</a:t>
              </a:r>
              <a:endPar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using </a:t>
              </a:r>
              <a:r>
                <a:rPr lang="en-US" altLang="zh-CN" sz="1400" b="1" dirty="0" err="1">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loT</a:t>
              </a: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 &amp; big data</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70" name="矩形 69"/>
            <p:cNvSpPr/>
            <p:nvPr/>
          </p:nvSpPr>
          <p:spPr>
            <a:xfrm>
              <a:off x="6914653" y="4024808"/>
              <a:ext cx="2241873" cy="4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PREDICTIVE</a:t>
              </a:r>
              <a:endPar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a:p>
              <a:pPr algn="ctr"/>
              <a:r>
                <a:rPr lang="en-US" altLang="zh-CN"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MAINTENANCE 4.0</a:t>
              </a:r>
              <a:endParaRPr lang="zh-CN" altLang="en-US" sz="1400"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nvGrpSpPr>
            <p:cNvPr id="71" name="组合 70"/>
            <p:cNvGrpSpPr/>
            <p:nvPr/>
          </p:nvGrpSpPr>
          <p:grpSpPr>
            <a:xfrm>
              <a:off x="7675073" y="3091179"/>
              <a:ext cx="721033" cy="721083"/>
              <a:chOff x="5550408" y="2171759"/>
              <a:chExt cx="813544" cy="813600"/>
            </a:xfrm>
          </p:grpSpPr>
          <p:sp>
            <p:nvSpPr>
              <p:cNvPr id="72" name="cloud-computing_350123"/>
              <p:cNvSpPr/>
              <p:nvPr/>
            </p:nvSpPr>
            <p:spPr>
              <a:xfrm>
                <a:off x="5703306" y="2325039"/>
                <a:ext cx="507748" cy="507040"/>
              </a:xfrm>
              <a:custGeom>
                <a:avLst/>
                <a:gdLst>
                  <a:gd name="T0" fmla="*/ 5043 w 6302"/>
                  <a:gd name="T1" fmla="*/ 4595 h 6302"/>
                  <a:gd name="T2" fmla="*/ 4780 w 6302"/>
                  <a:gd name="T3" fmla="*/ 4332 h 6302"/>
                  <a:gd name="T4" fmla="*/ 3938 w 6302"/>
                  <a:gd name="T5" fmla="*/ 4332 h 6302"/>
                  <a:gd name="T6" fmla="*/ 3938 w 6302"/>
                  <a:gd name="T7" fmla="*/ 5251 h 6302"/>
                  <a:gd name="T8" fmla="*/ 3545 w 6302"/>
                  <a:gd name="T9" fmla="*/ 5251 h 6302"/>
                  <a:gd name="T10" fmla="*/ 3545 w 6302"/>
                  <a:gd name="T11" fmla="*/ 3732 h 6302"/>
                  <a:gd name="T12" fmla="*/ 4548 w 6302"/>
                  <a:gd name="T13" fmla="*/ 3732 h 6302"/>
                  <a:gd name="T14" fmla="*/ 5776 w 6302"/>
                  <a:gd name="T15" fmla="*/ 2626 h 6302"/>
                  <a:gd name="T16" fmla="*/ 5050 w 6302"/>
                  <a:gd name="T17" fmla="*/ 1586 h 6302"/>
                  <a:gd name="T18" fmla="*/ 5094 w 6302"/>
                  <a:gd name="T19" fmla="*/ 1171 h 6302"/>
                  <a:gd name="T20" fmla="*/ 3822 w 6302"/>
                  <a:gd name="T21" fmla="*/ 0 h 6302"/>
                  <a:gd name="T22" fmla="*/ 3811 w 6302"/>
                  <a:gd name="T23" fmla="*/ 0 h 6302"/>
                  <a:gd name="T24" fmla="*/ 2623 w 6302"/>
                  <a:gd name="T25" fmla="*/ 772 h 6302"/>
                  <a:gd name="T26" fmla="*/ 1936 w 6302"/>
                  <a:gd name="T27" fmla="*/ 582 h 6302"/>
                  <a:gd name="T28" fmla="*/ 1119 w 6302"/>
                  <a:gd name="T29" fmla="*/ 1204 h 6302"/>
                  <a:gd name="T30" fmla="*/ 1074 w 6302"/>
                  <a:gd name="T31" fmla="*/ 1669 h 6302"/>
                  <a:gd name="T32" fmla="*/ 525 w 6302"/>
                  <a:gd name="T33" fmla="*/ 2626 h 6302"/>
                  <a:gd name="T34" fmla="*/ 1754 w 6302"/>
                  <a:gd name="T35" fmla="*/ 3732 h 6302"/>
                  <a:gd name="T36" fmla="*/ 2757 w 6302"/>
                  <a:gd name="T37" fmla="*/ 3732 h 6302"/>
                  <a:gd name="T38" fmla="*/ 2757 w 6302"/>
                  <a:gd name="T39" fmla="*/ 5251 h 6302"/>
                  <a:gd name="T40" fmla="*/ 2363 w 6302"/>
                  <a:gd name="T41" fmla="*/ 5251 h 6302"/>
                  <a:gd name="T42" fmla="*/ 2363 w 6302"/>
                  <a:gd name="T43" fmla="*/ 4595 h 6302"/>
                  <a:gd name="T44" fmla="*/ 1104 w 6302"/>
                  <a:gd name="T45" fmla="*/ 4595 h 6302"/>
                  <a:gd name="T46" fmla="*/ 842 w 6302"/>
                  <a:gd name="T47" fmla="*/ 4332 h 6302"/>
                  <a:gd name="T48" fmla="*/ 0 w 6302"/>
                  <a:gd name="T49" fmla="*/ 4332 h 6302"/>
                  <a:gd name="T50" fmla="*/ 0 w 6302"/>
                  <a:gd name="T51" fmla="*/ 6302 h 6302"/>
                  <a:gd name="T52" fmla="*/ 2363 w 6302"/>
                  <a:gd name="T53" fmla="*/ 6302 h 6302"/>
                  <a:gd name="T54" fmla="*/ 2363 w 6302"/>
                  <a:gd name="T55" fmla="*/ 5514 h 6302"/>
                  <a:gd name="T56" fmla="*/ 3019 w 6302"/>
                  <a:gd name="T57" fmla="*/ 5514 h 6302"/>
                  <a:gd name="T58" fmla="*/ 3019 w 6302"/>
                  <a:gd name="T59" fmla="*/ 3732 h 6302"/>
                  <a:gd name="T60" fmla="*/ 3282 w 6302"/>
                  <a:gd name="T61" fmla="*/ 3732 h 6302"/>
                  <a:gd name="T62" fmla="*/ 3282 w 6302"/>
                  <a:gd name="T63" fmla="*/ 5514 h 6302"/>
                  <a:gd name="T64" fmla="*/ 3938 w 6302"/>
                  <a:gd name="T65" fmla="*/ 5514 h 6302"/>
                  <a:gd name="T66" fmla="*/ 3938 w 6302"/>
                  <a:gd name="T67" fmla="*/ 6302 h 6302"/>
                  <a:gd name="T68" fmla="*/ 6302 w 6302"/>
                  <a:gd name="T69" fmla="*/ 6302 h 6302"/>
                  <a:gd name="T70" fmla="*/ 6302 w 6302"/>
                  <a:gd name="T71" fmla="*/ 4595 h 6302"/>
                  <a:gd name="T72" fmla="*/ 5043 w 6302"/>
                  <a:gd name="T73" fmla="*/ 4595 h 6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02" h="6302">
                    <a:moveTo>
                      <a:pt x="5043" y="4595"/>
                    </a:moveTo>
                    <a:lnTo>
                      <a:pt x="4780" y="4332"/>
                    </a:lnTo>
                    <a:lnTo>
                      <a:pt x="3938" y="4332"/>
                    </a:lnTo>
                    <a:lnTo>
                      <a:pt x="3938" y="5251"/>
                    </a:lnTo>
                    <a:lnTo>
                      <a:pt x="3545" y="5251"/>
                    </a:lnTo>
                    <a:lnTo>
                      <a:pt x="3545" y="3732"/>
                    </a:lnTo>
                    <a:lnTo>
                      <a:pt x="4548" y="3732"/>
                    </a:lnTo>
                    <a:cubicBezTo>
                      <a:pt x="5259" y="3732"/>
                      <a:pt x="5776" y="3266"/>
                      <a:pt x="5776" y="2626"/>
                    </a:cubicBezTo>
                    <a:cubicBezTo>
                      <a:pt x="5776" y="2158"/>
                      <a:pt x="5478" y="1743"/>
                      <a:pt x="5050" y="1586"/>
                    </a:cubicBezTo>
                    <a:cubicBezTo>
                      <a:pt x="5088" y="1456"/>
                      <a:pt x="5103" y="1322"/>
                      <a:pt x="5094" y="1171"/>
                    </a:cubicBezTo>
                    <a:cubicBezTo>
                      <a:pt x="5054" y="530"/>
                      <a:pt x="4483" y="5"/>
                      <a:pt x="3822" y="0"/>
                    </a:cubicBezTo>
                    <a:lnTo>
                      <a:pt x="3811" y="0"/>
                    </a:lnTo>
                    <a:cubicBezTo>
                      <a:pt x="3287" y="0"/>
                      <a:pt x="2819" y="312"/>
                      <a:pt x="2623" y="772"/>
                    </a:cubicBezTo>
                    <a:cubicBezTo>
                      <a:pt x="2430" y="628"/>
                      <a:pt x="2186" y="559"/>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757" y="3732"/>
                    </a:lnTo>
                    <a:lnTo>
                      <a:pt x="2757" y="5251"/>
                    </a:lnTo>
                    <a:lnTo>
                      <a:pt x="2363" y="5251"/>
                    </a:lnTo>
                    <a:lnTo>
                      <a:pt x="2363" y="4595"/>
                    </a:lnTo>
                    <a:lnTo>
                      <a:pt x="1104" y="4595"/>
                    </a:lnTo>
                    <a:lnTo>
                      <a:pt x="842" y="4332"/>
                    </a:lnTo>
                    <a:lnTo>
                      <a:pt x="0" y="4332"/>
                    </a:lnTo>
                    <a:lnTo>
                      <a:pt x="0" y="6302"/>
                    </a:lnTo>
                    <a:lnTo>
                      <a:pt x="2363" y="6302"/>
                    </a:lnTo>
                    <a:lnTo>
                      <a:pt x="2363" y="5514"/>
                    </a:lnTo>
                    <a:lnTo>
                      <a:pt x="3019" y="5514"/>
                    </a:lnTo>
                    <a:lnTo>
                      <a:pt x="3019" y="3732"/>
                    </a:lnTo>
                    <a:lnTo>
                      <a:pt x="3282" y="3732"/>
                    </a:lnTo>
                    <a:lnTo>
                      <a:pt x="3282" y="5514"/>
                    </a:lnTo>
                    <a:lnTo>
                      <a:pt x="3938" y="5514"/>
                    </a:lnTo>
                    <a:lnTo>
                      <a:pt x="3938" y="6302"/>
                    </a:lnTo>
                    <a:lnTo>
                      <a:pt x="6302" y="6302"/>
                    </a:lnTo>
                    <a:lnTo>
                      <a:pt x="6302" y="4595"/>
                    </a:lnTo>
                    <a:lnTo>
                      <a:pt x="5043" y="45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p:cNvSpPr/>
              <p:nvPr/>
            </p:nvSpPr>
            <p:spPr>
              <a:xfrm>
                <a:off x="5550408" y="2171759"/>
                <a:ext cx="813544" cy="813600"/>
              </a:xfrm>
              <a:prstGeom prst="ellipse">
                <a:avLst/>
              </a:prstGeom>
              <a:noFill/>
              <a:ln>
                <a:solidFill>
                  <a:srgbClr val="29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Arial" panose="020B0604020202020204" pitchFamily="34" charset="0"/>
                </a:endParaRPr>
              </a:p>
            </p:txBody>
          </p:sp>
        </p:grpSp>
      </p:grpSp>
      <p:sp>
        <p:nvSpPr>
          <p:cNvPr id="2" name="标题 1"/>
          <p:cNvSpPr>
            <a:spLocks noGrp="1"/>
          </p:cNvSpPr>
          <p:nvPr>
            <p:ph type="title"/>
          </p:nvPr>
        </p:nvSpPr>
        <p:spPr/>
        <p:txBody>
          <a:bodyPr/>
          <a:lstStyle/>
          <a:p>
            <a:r>
              <a:rPr lang="zh-CN" altLang="en-US" dirty="0"/>
              <a:t>算法自适应</a:t>
            </a:r>
            <a:r>
              <a:rPr lang="en-US" altLang="zh-CN" dirty="0"/>
              <a:t>-</a:t>
            </a:r>
            <a:r>
              <a:rPr lang="zh-CN" altLang="en-US" dirty="0"/>
              <a:t>设备预测性维护</a:t>
            </a:r>
            <a:r>
              <a:rPr lang="en-US" altLang="zh-CN" dirty="0" err="1"/>
              <a:t>Pdm</a:t>
            </a:r>
            <a:endParaRPr lang="zh-CN" altLang="en-US" dirty="0"/>
          </a:p>
        </p:txBody>
      </p:sp>
      <p:sp>
        <p:nvSpPr>
          <p:cNvPr id="92" name="文本占位符 91"/>
          <p:cNvSpPr>
            <a:spLocks noGrp="1"/>
          </p:cNvSpPr>
          <p:nvPr>
            <p:ph type="body" sz="quarter" idx="15"/>
          </p:nvPr>
        </p:nvSpPr>
        <p:spPr>
          <a:xfrm>
            <a:off x="399500" y="765104"/>
            <a:ext cx="10520492" cy="376642"/>
          </a:xfrm>
        </p:spPr>
        <p:txBody>
          <a:bodyPr/>
          <a:lstStyle/>
          <a:p>
            <a:r>
              <a:rPr lang="zh-CN" altLang="en-US" dirty="0"/>
              <a:t>设备预测性维护运用历史采集数据、历史故障报警数据，进行以状态为依据的维护</a:t>
            </a:r>
            <a:endParaRPr lang="zh-CN" altLang="en-US" dirty="0"/>
          </a:p>
        </p:txBody>
      </p:sp>
      <p:sp>
        <p:nvSpPr>
          <p:cNvPr id="7" name="标题 3"/>
          <p:cNvSpPr txBox="1"/>
          <p:nvPr>
            <p:custDataLst>
              <p:tags r:id="rId1"/>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endParaRPr lang="zh-CN" altLang="en-US" sz="3200" b="0" dirty="0"/>
          </a:p>
        </p:txBody>
      </p:sp>
      <p:sp>
        <p:nvSpPr>
          <p:cNvPr id="46" name="文本框 45"/>
          <p:cNvSpPr txBox="1"/>
          <p:nvPr/>
        </p:nvSpPr>
        <p:spPr>
          <a:xfrm>
            <a:off x="645571" y="1875761"/>
            <a:ext cx="7455642" cy="767459"/>
          </a:xfrm>
          <a:prstGeom prst="roundRect">
            <a:avLst>
              <a:gd name="adj" fmla="val 8300"/>
            </a:avLst>
          </a:prstGeom>
          <a:solidFill>
            <a:srgbClr val="00B0F0">
              <a:alpha val="10000"/>
            </a:srgbClr>
          </a:solidFill>
        </p:spPr>
        <p:txBody>
          <a:bodyPr wrap="square" rtlCol="0">
            <a:spAutoFit/>
          </a:bodyPr>
          <a:lstStyle/>
          <a:p>
            <a:pPr marL="171450" indent="-171450" algn="l">
              <a:lnSpc>
                <a:spcPct val="125000"/>
              </a:lnSpc>
              <a:spcAft>
                <a:spcPts val="600"/>
              </a:spcAft>
              <a:buFont typeface="Arial" panose="020B0604020202020204" pitchFamily="34" charset="0"/>
              <a:buChar char="•"/>
            </a:pPr>
            <a:r>
              <a:rPr lang="zh-CN" altLang="en-US" sz="1000" dirty="0">
                <a:solidFill>
                  <a:schemeClr val="bg1">
                    <a:lumMod val="95000"/>
                  </a:schemeClr>
                </a:solidFill>
                <a:latin typeface="思源黑体 CN Normal" panose="020B0400000000000000" pitchFamily="34" charset="-122"/>
                <a:ea typeface="思源黑体 CN Normal" panose="020B0400000000000000" pitchFamily="34" charset="-122"/>
              </a:rPr>
              <a:t>预测性维护集状态监测、故障诊断、故障（状态）预测、维修决策支持和维修活动于一体，是一种新兴的设备管理维护方式</a:t>
            </a:r>
            <a:endParaRPr lang="en-US" altLang="zh-CN" sz="1000" dirty="0">
              <a:solidFill>
                <a:schemeClr val="bg1">
                  <a:lumMod val="95000"/>
                </a:schemeClr>
              </a:solidFill>
              <a:latin typeface="思源黑体 CN Normal" panose="020B0400000000000000" pitchFamily="34" charset="-122"/>
              <a:ea typeface="思源黑体 CN Normal" panose="020B0400000000000000" pitchFamily="34" charset="-122"/>
            </a:endParaRPr>
          </a:p>
          <a:p>
            <a:pPr marL="171450" indent="-171450" algn="l">
              <a:lnSpc>
                <a:spcPct val="125000"/>
              </a:lnSpc>
              <a:spcAft>
                <a:spcPts val="600"/>
              </a:spcAft>
              <a:buFont typeface="Arial" panose="020B0604020202020204" pitchFamily="34" charset="0"/>
              <a:buChar char="•"/>
            </a:pPr>
            <a:r>
              <a:rPr lang="zh-CN" altLang="en-US" sz="1000" dirty="0">
                <a:solidFill>
                  <a:schemeClr val="bg1">
                    <a:lumMod val="95000"/>
                  </a:schemeClr>
                </a:solidFill>
                <a:latin typeface="思源黑体 CN Normal" panose="020B0400000000000000" pitchFamily="34" charset="-122"/>
                <a:ea typeface="思源黑体 CN Normal" panose="020B0400000000000000" pitchFamily="34" charset="-122"/>
              </a:rPr>
              <a:t>通过</a:t>
            </a:r>
            <a:r>
              <a:rPr lang="en-US" altLang="zh-CN" sz="1000" dirty="0">
                <a:solidFill>
                  <a:schemeClr val="bg1">
                    <a:lumMod val="95000"/>
                  </a:schemeClr>
                </a:solidFill>
                <a:latin typeface="思源黑体 CN Normal" panose="020B0400000000000000" pitchFamily="34" charset="-122"/>
                <a:ea typeface="思源黑体 CN Normal" panose="020B0400000000000000" pitchFamily="34" charset="-122"/>
              </a:rPr>
              <a:t>AI,</a:t>
            </a:r>
            <a:r>
              <a:rPr lang="zh-CN" altLang="en-US" sz="1000" dirty="0">
                <a:solidFill>
                  <a:schemeClr val="bg1">
                    <a:lumMod val="95000"/>
                  </a:schemeClr>
                </a:solidFill>
                <a:latin typeface="思源黑体 CN Normal" panose="020B0400000000000000" pitchFamily="34" charset="-122"/>
                <a:ea typeface="思源黑体 CN Normal" panose="020B0400000000000000" pitchFamily="34" charset="-122"/>
              </a:rPr>
              <a:t>结合</a:t>
            </a:r>
            <a:r>
              <a:rPr lang="en-US" altLang="zh-CN" sz="1000" dirty="0">
                <a:solidFill>
                  <a:schemeClr val="bg1">
                    <a:lumMod val="95000"/>
                  </a:schemeClr>
                </a:solidFill>
                <a:latin typeface="思源黑体 CN Normal" panose="020B0400000000000000" pitchFamily="34" charset="-122"/>
                <a:ea typeface="思源黑体 CN Normal" panose="020B0400000000000000" pitchFamily="34" charset="-122"/>
              </a:rPr>
              <a:t>know-how </a:t>
            </a:r>
            <a:r>
              <a:rPr lang="zh-CN" altLang="en-US" sz="1000" dirty="0">
                <a:solidFill>
                  <a:schemeClr val="bg1">
                    <a:lumMod val="95000"/>
                  </a:schemeClr>
                </a:solidFill>
                <a:latin typeface="思源黑体 CN Normal" panose="020B0400000000000000" pitchFamily="34" charset="-122"/>
                <a:ea typeface="思源黑体 CN Normal" panose="020B0400000000000000" pitchFamily="34" charset="-122"/>
              </a:rPr>
              <a:t>和工单数据， 建立状态检测模型， 对设备建立疲劳检测模型， 以及事后故障诊断模型，极大提高运维效率。</a:t>
            </a:r>
            <a:endParaRPr lang="zh-CN" altLang="en-US" sz="100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4" name="文本框 3"/>
          <p:cNvSpPr txBox="1"/>
          <p:nvPr/>
        </p:nvSpPr>
        <p:spPr>
          <a:xfrm>
            <a:off x="8616945" y="2086774"/>
            <a:ext cx="3410500" cy="394854"/>
          </a:xfrm>
          <a:prstGeom prst="roundRect">
            <a:avLst>
              <a:gd name="adj" fmla="val 8300"/>
            </a:avLst>
          </a:prstGeom>
          <a:noFill/>
          <a:ln>
            <a:noFill/>
          </a:ln>
        </p:spPr>
        <p:txBody>
          <a:bodyPr wrap="square" rtlCol="0">
            <a:spAutoFit/>
          </a:bodyPr>
          <a:lstStyle/>
          <a:p>
            <a:pPr algn="ctr">
              <a:lnSpc>
                <a:spcPct val="125000"/>
              </a:lnSpc>
              <a:spcAft>
                <a:spcPts val="600"/>
              </a:spcAft>
            </a:pPr>
            <a:r>
              <a:rPr lang="zh-CN" altLang="en-US" sz="1600" dirty="0">
                <a:solidFill>
                  <a:srgbClr val="00DBE6"/>
                </a:solidFill>
                <a:latin typeface="思源黑体 CN Bold" panose="020B0800000000000000" pitchFamily="34" charset="-122"/>
                <a:ea typeface="思源黑体 CN Bold" panose="020B0800000000000000" pitchFamily="34" charset="-122"/>
              </a:rPr>
              <a:t>功能</a:t>
            </a:r>
            <a:endParaRPr lang="en-US" altLang="zh-CN" sz="1600" dirty="0">
              <a:solidFill>
                <a:srgbClr val="00DBE6"/>
              </a:solidFill>
              <a:latin typeface="思源黑体 CN Bold" panose="020B0800000000000000" pitchFamily="34" charset="-122"/>
              <a:ea typeface="思源黑体 CN Bold" panose="020B0800000000000000" pitchFamily="34" charset="-122"/>
            </a:endParaRPr>
          </a:p>
        </p:txBody>
      </p:sp>
      <p:sp>
        <p:nvSpPr>
          <p:cNvPr id="96" name="文本框 95"/>
          <p:cNvSpPr txBox="1"/>
          <p:nvPr/>
        </p:nvSpPr>
        <p:spPr>
          <a:xfrm>
            <a:off x="8669808" y="2668465"/>
            <a:ext cx="3304775" cy="1530818"/>
          </a:xfrm>
          <a:prstGeom prst="roundRect">
            <a:avLst>
              <a:gd name="adj" fmla="val 8300"/>
            </a:avLst>
          </a:prstGeom>
          <a:noFill/>
          <a:ln>
            <a:noFill/>
          </a:ln>
        </p:spPr>
        <p:txBody>
          <a:bodyPr wrap="square" rtlCol="0">
            <a:spAutoFit/>
          </a:bodyPr>
          <a:lstStyle/>
          <a:p>
            <a:pPr algn="l">
              <a:lnSpc>
                <a:spcPct val="125000"/>
              </a:lnSpc>
              <a:spcAft>
                <a:spcPts val="600"/>
              </a:spcAft>
            </a:pPr>
            <a:r>
              <a:rPr lang="en-US" altLang="zh-CN" sz="1200" dirty="0">
                <a:solidFill>
                  <a:schemeClr val="bg1">
                    <a:lumMod val="95000"/>
                  </a:schemeClr>
                </a:solidFill>
                <a:latin typeface="思源黑体 CN Bold" panose="020B0800000000000000" pitchFamily="34" charset="-122"/>
                <a:ea typeface="思源黑体 CN Bold" panose="020B0800000000000000" pitchFamily="34" charset="-122"/>
              </a:rPr>
              <a:t>01 </a:t>
            </a:r>
            <a:r>
              <a:rPr lang="zh-CN" altLang="en-US" sz="1200" dirty="0">
                <a:solidFill>
                  <a:schemeClr val="bg1">
                    <a:lumMod val="95000"/>
                  </a:schemeClr>
                </a:solidFill>
                <a:latin typeface="思源黑体 CN Bold" panose="020B0800000000000000" pitchFamily="34" charset="-122"/>
                <a:ea typeface="思源黑体 CN Bold" panose="020B0800000000000000" pitchFamily="34" charset="-122"/>
              </a:rPr>
              <a:t>在机器运行时：</a:t>
            </a:r>
            <a:endParaRPr lang="en-US" altLang="zh-CN" sz="1200" dirty="0">
              <a:solidFill>
                <a:schemeClr val="bg1">
                  <a:lumMod val="95000"/>
                </a:schemeClr>
              </a:solidFill>
              <a:latin typeface="思源黑体 CN Bold" panose="020B0800000000000000" pitchFamily="34" charset="-122"/>
              <a:ea typeface="思源黑体 CN Bold" panose="020B0800000000000000" pitchFamily="34" charset="-122"/>
            </a:endParaRPr>
          </a:p>
          <a:p>
            <a:pPr marL="171450" indent="-171450" algn="l">
              <a:lnSpc>
                <a:spcPct val="125000"/>
              </a:lnSpc>
              <a:spcAft>
                <a:spcPts val="600"/>
              </a:spcAft>
              <a:buFont typeface="Arial" panose="020B0604020202020204" pitchFamily="34" charset="0"/>
              <a:buChar char="•"/>
            </a:pPr>
            <a:r>
              <a:rPr lang="zh-CN" altLang="en-US" sz="1200" dirty="0">
                <a:solidFill>
                  <a:schemeClr val="bg1">
                    <a:lumMod val="95000"/>
                  </a:schemeClr>
                </a:solidFill>
                <a:latin typeface="思源黑体 CN Normal" panose="020B0400000000000000" pitchFamily="34" charset="-122"/>
                <a:ea typeface="思源黑体 CN Normal" panose="020B0400000000000000" pitchFamily="34" charset="-122"/>
              </a:rPr>
              <a:t>对主要（或需要）部位进行定期（或连续）的状态监测和故障诊断，</a:t>
            </a:r>
            <a:endParaRPr lang="en-US" altLang="zh-CN" sz="1200" dirty="0">
              <a:solidFill>
                <a:schemeClr val="bg1">
                  <a:lumMod val="95000"/>
                </a:schemeClr>
              </a:solidFill>
              <a:latin typeface="思源黑体 CN Normal" panose="020B0400000000000000" pitchFamily="34" charset="-122"/>
              <a:ea typeface="思源黑体 CN Normal" panose="020B0400000000000000" pitchFamily="34" charset="-122"/>
            </a:endParaRPr>
          </a:p>
          <a:p>
            <a:pPr marL="171450" indent="-171450" algn="l">
              <a:lnSpc>
                <a:spcPct val="125000"/>
              </a:lnSpc>
              <a:spcAft>
                <a:spcPts val="600"/>
              </a:spcAft>
              <a:buFont typeface="Arial" panose="020B0604020202020204" pitchFamily="34" charset="0"/>
              <a:buChar char="•"/>
            </a:pPr>
            <a:r>
              <a:rPr lang="zh-CN" altLang="en-US" sz="1200" dirty="0">
                <a:solidFill>
                  <a:schemeClr val="bg1">
                    <a:lumMod val="95000"/>
                  </a:schemeClr>
                </a:solidFill>
                <a:latin typeface="思源黑体 CN Normal" panose="020B0400000000000000" pitchFamily="34" charset="-122"/>
                <a:ea typeface="思源黑体 CN Normal" panose="020B0400000000000000" pitchFamily="34" charset="-122"/>
              </a:rPr>
              <a:t>判定装备所处的状态，</a:t>
            </a:r>
            <a:endParaRPr lang="en-US" altLang="zh-CN" sz="1200" dirty="0">
              <a:solidFill>
                <a:schemeClr val="bg1">
                  <a:lumMod val="95000"/>
                </a:schemeClr>
              </a:solidFill>
              <a:latin typeface="思源黑体 CN Normal" panose="020B0400000000000000" pitchFamily="34" charset="-122"/>
              <a:ea typeface="思源黑体 CN Normal" panose="020B0400000000000000" pitchFamily="34" charset="-122"/>
            </a:endParaRPr>
          </a:p>
          <a:p>
            <a:pPr marL="171450" indent="-171450" algn="l">
              <a:lnSpc>
                <a:spcPct val="125000"/>
              </a:lnSpc>
              <a:spcAft>
                <a:spcPts val="600"/>
              </a:spcAft>
              <a:buFont typeface="Arial" panose="020B0604020202020204" pitchFamily="34" charset="0"/>
              <a:buChar char="•"/>
            </a:pPr>
            <a:r>
              <a:rPr lang="zh-CN" altLang="en-US" sz="1200" dirty="0">
                <a:solidFill>
                  <a:schemeClr val="bg1">
                    <a:lumMod val="95000"/>
                  </a:schemeClr>
                </a:solidFill>
                <a:latin typeface="思源黑体 CN Normal" panose="020B0400000000000000" pitchFamily="34" charset="-122"/>
                <a:ea typeface="思源黑体 CN Normal" panose="020B0400000000000000" pitchFamily="34" charset="-122"/>
              </a:rPr>
              <a:t>预测装备状态未来的发展趋势</a:t>
            </a:r>
            <a:endParaRPr lang="en-US" altLang="zh-CN" sz="120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98" name="文本框 97"/>
          <p:cNvSpPr txBox="1"/>
          <p:nvPr/>
        </p:nvSpPr>
        <p:spPr>
          <a:xfrm>
            <a:off x="8669808" y="4604944"/>
            <a:ext cx="3304775" cy="1075487"/>
          </a:xfrm>
          <a:prstGeom prst="rect">
            <a:avLst/>
          </a:prstGeom>
          <a:noFill/>
        </p:spPr>
        <p:txBody>
          <a:bodyPr wrap="square">
            <a:spAutoFit/>
          </a:bodyPr>
          <a:lstStyle/>
          <a:p>
            <a:pPr algn="l">
              <a:lnSpc>
                <a:spcPct val="125000"/>
              </a:lnSpc>
              <a:spcAft>
                <a:spcPts val="600"/>
              </a:spcAft>
            </a:pPr>
            <a:r>
              <a:rPr lang="en-US" altLang="zh-CN" sz="1200" dirty="0">
                <a:solidFill>
                  <a:schemeClr val="bg1">
                    <a:lumMod val="95000"/>
                  </a:schemeClr>
                </a:solidFill>
                <a:latin typeface="思源黑体 CN Bold" panose="020B0800000000000000" pitchFamily="34" charset="-122"/>
                <a:ea typeface="思源黑体 CN Bold" panose="020B0800000000000000" pitchFamily="34" charset="-122"/>
              </a:rPr>
              <a:t>02 </a:t>
            </a:r>
            <a:r>
              <a:rPr lang="zh-CN" altLang="en-US" sz="1200" dirty="0">
                <a:solidFill>
                  <a:schemeClr val="bg1">
                    <a:lumMod val="95000"/>
                  </a:schemeClr>
                </a:solidFill>
                <a:latin typeface="思源黑体 CN Bold" panose="020B0800000000000000" pitchFamily="34" charset="-122"/>
                <a:ea typeface="思源黑体 CN Bold" panose="020B0800000000000000" pitchFamily="34" charset="-122"/>
              </a:rPr>
              <a:t>依据装备状态发展趋势和可能故障模式：</a:t>
            </a:r>
            <a:endParaRPr lang="en-US" altLang="zh-CN" sz="1200" dirty="0">
              <a:solidFill>
                <a:schemeClr val="bg1">
                  <a:lumMod val="95000"/>
                </a:schemeClr>
              </a:solidFill>
              <a:latin typeface="思源黑体 CN Bold" panose="020B0800000000000000" pitchFamily="34" charset="-122"/>
              <a:ea typeface="思源黑体 CN Bold" panose="020B0800000000000000" pitchFamily="34" charset="-122"/>
            </a:endParaRPr>
          </a:p>
          <a:p>
            <a:pPr marL="171450" indent="-171450" algn="l">
              <a:lnSpc>
                <a:spcPct val="125000"/>
              </a:lnSpc>
              <a:spcAft>
                <a:spcPts val="600"/>
              </a:spcAft>
              <a:buFont typeface="Arial" panose="020B0604020202020204" pitchFamily="34" charset="0"/>
              <a:buChar char="•"/>
            </a:pPr>
            <a:r>
              <a:rPr lang="zh-CN" altLang="en-US" sz="1200" dirty="0">
                <a:solidFill>
                  <a:schemeClr val="bg1">
                    <a:lumMod val="95000"/>
                  </a:schemeClr>
                </a:solidFill>
                <a:latin typeface="思源黑体 CN Normal" panose="020B0400000000000000" pitchFamily="34" charset="-122"/>
                <a:ea typeface="思源黑体 CN Normal" panose="020B0400000000000000" pitchFamily="34" charset="-122"/>
              </a:rPr>
              <a:t>预先制定预测性维修计划，确定机器应该维护的时间、内容、方式和必需的技术和物资支持</a:t>
            </a:r>
            <a:endParaRPr lang="zh-CN" altLang="en-US" sz="1200" dirty="0">
              <a:solidFill>
                <a:schemeClr val="bg1">
                  <a:lumMod val="95000"/>
                </a:schemeClr>
              </a:solidFill>
              <a:latin typeface="思源黑体 CN Normal" panose="020B0400000000000000" pitchFamily="34" charset="-122"/>
              <a:ea typeface="思源黑体 CN Normal" panose="020B0400000000000000" pitchFamily="34" charset="-122"/>
            </a:endParaRPr>
          </a:p>
        </p:txBody>
      </p:sp>
    </p:spTree>
    <p:custDataLst>
      <p:tags r:id="rId2"/>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i$lïdê"/>
        <p:cNvGrpSpPr/>
        <p:nvPr/>
      </p:nvGrpSpPr>
      <p:grpSpPr>
        <a:xfrm>
          <a:off x="0" y="0"/>
          <a:ext cx="0" cy="0"/>
          <a:chOff x="0" y="0"/>
          <a:chExt cx="0" cy="0"/>
        </a:xfrm>
      </p:grpSpPr>
      <p:sp>
        <p:nvSpPr>
          <p:cNvPr id="2" name="iS1ïďe"/>
          <p:cNvSpPr>
            <a:spLocks noGrp="1"/>
          </p:cNvSpPr>
          <p:nvPr>
            <p:ph type="title"/>
          </p:nvPr>
        </p:nvSpPr>
        <p:spPr/>
        <p:txBody>
          <a:bodyPr/>
          <a:lstStyle/>
          <a:p>
            <a:r>
              <a:rPr lang="zh-CN" altLang="en-US" dirty="0"/>
              <a:t>展望 </a:t>
            </a:r>
            <a:endParaRPr lang="zh-CN" altLang="en-US" dirty="0"/>
          </a:p>
        </p:txBody>
      </p:sp>
      <p:sp>
        <p:nvSpPr>
          <p:cNvPr id="59" name="î$1iḑè"/>
          <p:cNvSpPr/>
          <p:nvPr/>
        </p:nvSpPr>
        <p:spPr>
          <a:xfrm>
            <a:off x="896946" y="2778290"/>
            <a:ext cx="2045797" cy="552809"/>
          </a:xfrm>
          <a:prstGeom prst="rect">
            <a:avLst/>
          </a:prstGeom>
          <a:solidFill>
            <a:schemeClr val="tx2">
              <a:alpha val="15000"/>
            </a:schemeClr>
          </a:solidFill>
          <a:ln w="6055" cap="flat">
            <a:noFill/>
            <a:prstDash val="solid"/>
            <a:miter/>
          </a:ln>
        </p:spPr>
        <p:txBody>
          <a:bodyPr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25000"/>
              </a:lnSpc>
              <a:spcBef>
                <a:spcPts val="0"/>
              </a:spcBef>
              <a:spcAft>
                <a:spcPts val="0"/>
              </a:spcAft>
              <a:buClrTx/>
              <a:buSzTx/>
              <a:buFontTx/>
              <a:buNone/>
              <a:defRPr/>
            </a:pPr>
            <a:r>
              <a:rPr kumimoji="0" lang="zh-CN" altLang="en-US"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良率预测</a:t>
            </a:r>
            <a:endParaRPr kumimoji="0" lang="en-US" altLang="zh-CN"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60" name="iślîḑé"/>
          <p:cNvSpPr/>
          <p:nvPr/>
        </p:nvSpPr>
        <p:spPr>
          <a:xfrm>
            <a:off x="896945" y="3544004"/>
            <a:ext cx="2045797" cy="74121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36000" rIns="90000" bIns="36000" numCol="1" spcCol="0" rtlCol="0" fromWordArt="0" anchor="t"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3765" rtl="0" eaLnBrk="1" fontAlgn="auto" latinLnBrk="0" hangingPunct="1">
              <a:lnSpc>
                <a:spcPct val="150000"/>
              </a:lnSpc>
              <a:spcBef>
                <a:spcPts val="0"/>
              </a:spcBef>
              <a:spcAft>
                <a:spcPts val="1200"/>
              </a:spcAft>
              <a:buClrTx/>
              <a:buSzTx/>
              <a:buFontTx/>
              <a:buNone/>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结合</a:t>
            </a:r>
            <a:r>
              <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FDC</a:t>
            </a: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数据和前序量测数据， 进行虚拟量测，事前分析， 对良率作出预测</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1" name="ïś1îde"/>
          <p:cNvSpPr/>
          <p:nvPr/>
        </p:nvSpPr>
        <p:spPr>
          <a:xfrm>
            <a:off x="3764341" y="2235819"/>
            <a:ext cx="2045797" cy="552809"/>
          </a:xfrm>
          <a:prstGeom prst="rect">
            <a:avLst/>
          </a:prstGeom>
          <a:solidFill>
            <a:srgbClr val="516AE9"/>
          </a:solidFill>
          <a:ln w="6055" cap="flat">
            <a:noFill/>
            <a:prstDash val="solid"/>
            <a:miter/>
          </a:ln>
        </p:spPr>
        <p:txBody>
          <a:bodyPr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25000"/>
              </a:lnSpc>
              <a:spcBef>
                <a:spcPts val="0"/>
              </a:spcBef>
              <a:spcAft>
                <a:spcPts val="0"/>
              </a:spcAft>
              <a:buClrTx/>
              <a:buSzTx/>
              <a:buFontTx/>
              <a:buNone/>
              <a:defRPr/>
            </a:pPr>
            <a:r>
              <a:rPr kumimoji="0" lang="zh-CN" altLang="en-US"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建立故障库</a:t>
            </a:r>
            <a:r>
              <a:rPr kumimoji="0" lang="en-US" altLang="zh-CN"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&amp;</a:t>
            </a:r>
            <a:r>
              <a:rPr kumimoji="0" lang="zh-CN" altLang="en-US"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模型</a:t>
            </a:r>
            <a:endParaRPr kumimoji="0" lang="en-US" altLang="zh-CN"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62" name="íṣľíḓe"/>
          <p:cNvSpPr/>
          <p:nvPr/>
        </p:nvSpPr>
        <p:spPr>
          <a:xfrm>
            <a:off x="3764340" y="3001533"/>
            <a:ext cx="2045797" cy="1125940"/>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36000" rIns="90000" bIns="36000" numCol="1" spcCol="0" rtlCol="0" fromWordArt="0" anchor="t"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对于生产常见故障，累集故障数据资产，形成故障库</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并建立故障诊断模型， 进行事后诊断分析</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3" name="îşḻïḍe"/>
          <p:cNvSpPr/>
          <p:nvPr/>
        </p:nvSpPr>
        <p:spPr>
          <a:xfrm>
            <a:off x="9499131" y="1150877"/>
            <a:ext cx="2045797" cy="552809"/>
          </a:xfrm>
          <a:prstGeom prst="rect">
            <a:avLst/>
          </a:prstGeom>
          <a:solidFill>
            <a:srgbClr val="516AE9"/>
          </a:solidFill>
          <a:ln w="6055" cap="flat">
            <a:noFill/>
            <a:prstDash val="solid"/>
            <a:miter/>
          </a:ln>
        </p:spPr>
        <p:txBody>
          <a:bodyPr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25000"/>
              </a:lnSpc>
              <a:spcBef>
                <a:spcPts val="0"/>
              </a:spcBef>
              <a:spcAft>
                <a:spcPts val="0"/>
              </a:spcAft>
              <a:buClrTx/>
              <a:buSzTx/>
              <a:buFontTx/>
              <a:buNone/>
              <a:defRPr/>
            </a:pPr>
            <a:r>
              <a:rPr lang="zh-CN" altLang="en-US" sz="1600" b="1" dirty="0">
                <a:solidFill>
                  <a:srgbClr val="FFFFFF"/>
                </a:solidFill>
                <a:latin typeface="思源黑体 CN Bold" panose="020B0800000000000000" pitchFamily="34" charset="-122"/>
                <a:ea typeface="思源黑体 CN Bold" panose="020B0800000000000000" pitchFamily="34" charset="-122"/>
              </a:rPr>
              <a:t>结合大模型</a:t>
            </a:r>
            <a:endParaRPr kumimoji="0" lang="en-US" altLang="zh-CN" sz="16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a:p>
            <a:pPr marL="0" marR="0" lvl="0" indent="0" algn="ctr" defTabSz="913765" rtl="0" eaLnBrk="1" fontAlgn="auto" latinLnBrk="0" hangingPunct="1">
              <a:lnSpc>
                <a:spcPct val="125000"/>
              </a:lnSpc>
              <a:spcBef>
                <a:spcPts val="0"/>
              </a:spcBef>
              <a:spcAft>
                <a:spcPts val="0"/>
              </a:spcAft>
              <a:buClrTx/>
              <a:buSzTx/>
              <a:buFontTx/>
              <a:buNone/>
              <a:defRPr/>
            </a:pPr>
            <a:r>
              <a:rPr kumimoji="0" lang="en-US" altLang="zh-CN"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a:t>
            </a:r>
            <a:r>
              <a:rPr kumimoji="0" lang="zh-CN" altLang="en-US"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分析设备异常</a:t>
            </a:r>
            <a:r>
              <a:rPr kumimoji="0" lang="en-US" altLang="zh-CN"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a:t>
            </a:r>
            <a:endParaRPr kumimoji="0" lang="en-US" altLang="zh-CN"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64" name="işḻîḋê"/>
          <p:cNvSpPr/>
          <p:nvPr/>
        </p:nvSpPr>
        <p:spPr>
          <a:xfrm>
            <a:off x="9499130" y="1916591"/>
            <a:ext cx="2045797" cy="3280376"/>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36000" rIns="90000" bIns="36000" numCol="1" spcCol="0" rtlCol="0" fromWordArt="0" anchor="t"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3765" rtl="0" eaLnBrk="1" fontAlgn="auto" latinLnBrk="0" hangingPunct="1">
              <a:lnSpc>
                <a:spcPct val="150000"/>
              </a:lnSpc>
              <a:spcBef>
                <a:spcPts val="0"/>
              </a:spcBef>
              <a:spcAft>
                <a:spcPts val="1200"/>
              </a:spcAft>
              <a:buClrTx/>
              <a:buSzTx/>
              <a:buFontTx/>
              <a:buNone/>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大模型可以通过多种方式来分析设备异常。例如：</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使用大模型对设备的数据进行实时监控，以便及时发现异常行为</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大模型可以通过深度学习算法来学习设备的行为模式，并在发现异常时及时发出警报</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此外，大模型还可以通过预测算法来预测设备可能的故障，并提供预防性维护建议，以减少设备故障的风险</a:t>
            </a:r>
            <a:endPar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7" name="ïšļïḓé"/>
          <p:cNvSpPr/>
          <p:nvPr/>
        </p:nvSpPr>
        <p:spPr>
          <a:xfrm>
            <a:off x="6631736" y="1693348"/>
            <a:ext cx="2045797" cy="552809"/>
          </a:xfrm>
          <a:prstGeom prst="rect">
            <a:avLst/>
          </a:prstGeom>
          <a:solidFill>
            <a:schemeClr val="tx2">
              <a:alpha val="15000"/>
            </a:schemeClr>
          </a:solidFill>
          <a:ln w="6055" cap="flat">
            <a:noFill/>
            <a:prstDash val="solid"/>
            <a:miter/>
          </a:ln>
        </p:spPr>
        <p:txBody>
          <a:bodyPr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25000"/>
              </a:lnSpc>
              <a:spcBef>
                <a:spcPts val="0"/>
              </a:spcBef>
              <a:spcAft>
                <a:spcPts val="0"/>
              </a:spcAft>
              <a:buClrTx/>
              <a:buSzTx/>
              <a:buFontTx/>
              <a:buNone/>
              <a:defRPr/>
            </a:pPr>
            <a:r>
              <a:rPr lang="zh-CN" altLang="en-US" sz="1600" b="1" dirty="0">
                <a:solidFill>
                  <a:srgbClr val="FFFFFF"/>
                </a:solidFill>
                <a:latin typeface="思源黑体 CN Bold" panose="020B0800000000000000" pitchFamily="34" charset="-122"/>
                <a:ea typeface="思源黑体 CN Bold" panose="020B0800000000000000" pitchFamily="34" charset="-122"/>
              </a:rPr>
              <a:t>结合大模型</a:t>
            </a:r>
            <a:br>
              <a:rPr lang="en-US" altLang="zh-CN" sz="1600" b="1" dirty="0">
                <a:solidFill>
                  <a:srgbClr val="FFFFFF"/>
                </a:solidFill>
                <a:latin typeface="思源黑体 CN Bold" panose="020B0800000000000000" pitchFamily="34" charset="-122"/>
                <a:ea typeface="思源黑体 CN Bold" panose="020B0800000000000000" pitchFamily="34" charset="-122"/>
              </a:rPr>
            </a:br>
            <a:r>
              <a:rPr lang="en-US" altLang="zh-CN" sz="1200" b="1" dirty="0">
                <a:solidFill>
                  <a:srgbClr val="FFFFFF"/>
                </a:solidFill>
                <a:latin typeface="思源黑体 CN Bold" panose="020B0800000000000000" pitchFamily="34" charset="-122"/>
                <a:ea typeface="思源黑体 CN Bold" panose="020B0800000000000000" pitchFamily="34" charset="-122"/>
              </a:rPr>
              <a:t>(</a:t>
            </a:r>
            <a:r>
              <a:rPr kumimoji="0" lang="zh-CN" altLang="en-US"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质量控制</a:t>
            </a:r>
            <a:r>
              <a:rPr kumimoji="0" lang="en-US" altLang="zh-CN"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a:t>
            </a:r>
            <a:endParaRPr kumimoji="0" lang="en-US" altLang="zh-CN" sz="12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68" name="í$ļïḑé"/>
          <p:cNvSpPr/>
          <p:nvPr/>
        </p:nvSpPr>
        <p:spPr>
          <a:xfrm>
            <a:off x="6631735" y="2459062"/>
            <a:ext cx="2045797" cy="2433991"/>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36000" rIns="90000" bIns="36000" numCol="1" spcCol="0" rtlCol="0" fromWordArt="0" anchor="t"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使用大模型可以帮助提高半导体行业的质量控制水平。</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1450" marR="0" lvl="0" indent="-171450" algn="l" defTabSz="913765" rtl="0" eaLnBrk="1" fontAlgn="auto" latinLnBrk="0" hangingPunct="1">
              <a:lnSpc>
                <a:spcPct val="150000"/>
              </a:lnSpc>
              <a:spcBef>
                <a:spcPts val="0"/>
              </a:spcBef>
              <a:spcAft>
                <a:spcPts val="1200"/>
              </a:spcAft>
              <a:buClrTx/>
              <a:buSzTx/>
              <a:buFont typeface="Arial" panose="020B0604020202020204" pitchFamily="34" charset="0"/>
              <a:buChar char="•"/>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通过对大量数据分析</a:t>
            </a:r>
            <a:r>
              <a:rPr lang="zh-CN" altLang="en-US" sz="1000" dirty="0">
                <a:solidFill>
                  <a:srgbClr val="FFFFFF"/>
                </a:solidFill>
                <a:latin typeface="思源黑体 CN Regular" panose="020B0500000000000000" pitchFamily="34" charset="-122"/>
                <a:ea typeface="思源黑体 CN Regular" panose="020B0500000000000000" pitchFamily="34" charset="-122"/>
              </a:rPr>
              <a:t>，</a:t>
            </a: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大模型可识别潜在的质量问题，并预测可能会出现的问题。</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a:p>
            <a:pPr marL="172720" marR="0" lvl="0" algn="l" defTabSz="913765" rtl="0" eaLnBrk="1" fontAlgn="auto" latinLnBrk="0" hangingPunct="1">
              <a:lnSpc>
                <a:spcPct val="150000"/>
              </a:lnSpc>
              <a:spcBef>
                <a:spcPts val="0"/>
              </a:spcBef>
              <a:spcAft>
                <a:spcPts val="1200"/>
              </a:spcAft>
              <a:buClrTx/>
              <a:buSzTx/>
              <a:defRPr/>
            </a:pPr>
            <a:r>
              <a:rPr kumimoji="0" lang="zh-CN" altLang="en-US"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rPr>
              <a:t>例如，可以使用大模型来分析半导体器件的测试数据，以识别可能存在的缺陷，并提高产品质量</a:t>
            </a:r>
            <a:endParaRPr kumimoji="0" lang="en-US" altLang="zh-CN" sz="1000" b="0" i="0" u="none" strike="noStrike" kern="1200" cap="none" spc="0" normalizeH="0" noProof="0" dirty="0">
              <a:ln>
                <a:noFill/>
              </a:ln>
              <a:solidFill>
                <a:srgbClr val="FFFFFF"/>
              </a:solidFill>
              <a:effectLst/>
              <a:uLnTx/>
              <a:uFillTx/>
              <a:latin typeface="思源黑体 CN Regular" panose="020B0500000000000000" pitchFamily="34" charset="-122"/>
              <a:ea typeface="思源黑体 CN Regular" panose="020B0500000000000000" pitchFamily="34" charset="-122"/>
              <a:cs typeface="+mn-cs"/>
            </a:endParaRPr>
          </a:p>
        </p:txBody>
      </p:sp>
      <p:grpSp>
        <p:nvGrpSpPr>
          <p:cNvPr id="69" name="î$ḷiḍé"/>
          <p:cNvGrpSpPr/>
          <p:nvPr/>
        </p:nvGrpSpPr>
        <p:grpSpPr>
          <a:xfrm>
            <a:off x="647073" y="1008696"/>
            <a:ext cx="8602185" cy="5190195"/>
            <a:chOff x="811893" y="2836278"/>
            <a:chExt cx="8602185" cy="4021722"/>
          </a:xfrm>
        </p:grpSpPr>
        <p:cxnSp>
          <p:nvCxnSpPr>
            <p:cNvPr id="74" name="îṡ1iďe"/>
            <p:cNvCxnSpPr/>
            <p:nvPr/>
          </p:nvCxnSpPr>
          <p:spPr>
            <a:xfrm>
              <a:off x="811893" y="4463691"/>
              <a:ext cx="0" cy="2394309"/>
            </a:xfrm>
            <a:prstGeom prst="line">
              <a:avLst/>
            </a:prstGeom>
            <a:noFill/>
            <a:ln>
              <a:solidFill>
                <a:srgbClr val="516AE9"/>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5" name="ïṧḷîḑè"/>
            <p:cNvCxnSpPr/>
            <p:nvPr/>
          </p:nvCxnSpPr>
          <p:spPr>
            <a:xfrm>
              <a:off x="3679288" y="3921220"/>
              <a:ext cx="0" cy="2936780"/>
            </a:xfrm>
            <a:prstGeom prst="line">
              <a:avLst/>
            </a:prstGeom>
            <a:noFill/>
            <a:ln>
              <a:solidFill>
                <a:srgbClr val="516AE9"/>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6" name="îṩ1ïďé"/>
            <p:cNvCxnSpPr/>
            <p:nvPr/>
          </p:nvCxnSpPr>
          <p:spPr>
            <a:xfrm>
              <a:off x="9414078" y="2836278"/>
              <a:ext cx="0" cy="4021722"/>
            </a:xfrm>
            <a:prstGeom prst="line">
              <a:avLst/>
            </a:prstGeom>
            <a:noFill/>
            <a:ln>
              <a:solidFill>
                <a:srgbClr val="516AE9"/>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7" name="îṡlíḋê"/>
            <p:cNvCxnSpPr/>
            <p:nvPr/>
          </p:nvCxnSpPr>
          <p:spPr>
            <a:xfrm>
              <a:off x="6546683" y="3378749"/>
              <a:ext cx="0" cy="3479251"/>
            </a:xfrm>
            <a:prstGeom prst="line">
              <a:avLst/>
            </a:prstGeom>
            <a:noFill/>
            <a:ln>
              <a:solidFill>
                <a:srgbClr val="516AE9"/>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70" name="íšľîďé"/>
          <p:cNvSpPr/>
          <p:nvPr/>
        </p:nvSpPr>
        <p:spPr>
          <a:xfrm>
            <a:off x="896945" y="5627171"/>
            <a:ext cx="571723" cy="571720"/>
          </a:xfrm>
          <a:prstGeom prst="ellipse">
            <a:avLst/>
          </a:prstGeom>
          <a:solidFill>
            <a:schemeClr val="bg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01</a:t>
            </a:r>
            <a:endParaRPr kumimoji="0" lang="zh-CN" altLang="en-US" sz="2000" b="1"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endParaRPr>
          </a:p>
        </p:txBody>
      </p:sp>
      <p:sp>
        <p:nvSpPr>
          <p:cNvPr id="71" name="ïŝḷïḑè"/>
          <p:cNvSpPr/>
          <p:nvPr/>
        </p:nvSpPr>
        <p:spPr>
          <a:xfrm>
            <a:off x="3764340" y="5627171"/>
            <a:ext cx="571723" cy="571720"/>
          </a:xfrm>
          <a:prstGeom prst="ellipse">
            <a:avLst/>
          </a:prstGeom>
          <a:solidFill>
            <a:srgbClr val="516AE9"/>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02</a:t>
            </a:r>
            <a:endParaRPr kumimoji="0" lang="zh-CN" altLang="en-US" sz="20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72" name="iš1îdê"/>
          <p:cNvSpPr/>
          <p:nvPr/>
        </p:nvSpPr>
        <p:spPr>
          <a:xfrm>
            <a:off x="9499131" y="5627171"/>
            <a:ext cx="571723" cy="571720"/>
          </a:xfrm>
          <a:prstGeom prst="ellipse">
            <a:avLst/>
          </a:prstGeom>
          <a:solidFill>
            <a:srgbClr val="516AE9"/>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04</a:t>
            </a:r>
            <a:endParaRPr kumimoji="0" lang="zh-CN" altLang="en-US" sz="2000" b="1" i="0" u="none" strike="noStrike" kern="1200" cap="none" spc="0" normalizeH="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73" name="ïṣļide"/>
          <p:cNvSpPr/>
          <p:nvPr/>
        </p:nvSpPr>
        <p:spPr>
          <a:xfrm>
            <a:off x="6631735" y="5627171"/>
            <a:ext cx="571723" cy="571720"/>
          </a:xfrm>
          <a:prstGeom prst="ellipse">
            <a:avLst/>
          </a:prstGeom>
          <a:solidFill>
            <a:schemeClr val="bg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03</a:t>
            </a:r>
            <a:endParaRPr kumimoji="0" lang="zh-CN" altLang="en-US" sz="2000" b="1" i="0" u="none" strike="noStrike" kern="1200" cap="none" spc="0" normalizeH="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5288" y="1390448"/>
            <a:ext cx="10962673" cy="5349304"/>
            <a:chOff x="606474" y="1081975"/>
            <a:chExt cx="10962673" cy="5349304"/>
          </a:xfrm>
        </p:grpSpPr>
        <p:sp>
          <p:nvSpPr>
            <p:cNvPr id="38" name="矩形 49"/>
            <p:cNvSpPr/>
            <p:nvPr/>
          </p:nvSpPr>
          <p:spPr>
            <a:xfrm>
              <a:off x="606474" y="1333975"/>
              <a:ext cx="3571834" cy="5097304"/>
            </a:xfrm>
            <a:prstGeom prst="rect">
              <a:avLst/>
            </a:prstGeom>
            <a:gradFill>
              <a:gsLst>
                <a:gs pos="44900">
                  <a:srgbClr val="011C51"/>
                </a:gs>
                <a:gs pos="100000">
                  <a:srgbClr val="011C51">
                    <a:alpha val="0"/>
                  </a:srgbClr>
                </a:gs>
                <a:gs pos="0">
                  <a:srgbClr val="011C5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
          <p:nvSpPr>
            <p:cNvPr id="39" name="矩形 50"/>
            <p:cNvSpPr/>
            <p:nvPr/>
          </p:nvSpPr>
          <p:spPr>
            <a:xfrm>
              <a:off x="4310083" y="1333975"/>
              <a:ext cx="3571834" cy="5097304"/>
            </a:xfrm>
            <a:prstGeom prst="rect">
              <a:avLst/>
            </a:prstGeom>
            <a:gradFill>
              <a:gsLst>
                <a:gs pos="44900">
                  <a:srgbClr val="011C51"/>
                </a:gs>
                <a:gs pos="100000">
                  <a:srgbClr val="011C51">
                    <a:alpha val="0"/>
                  </a:srgbClr>
                </a:gs>
                <a:gs pos="0">
                  <a:srgbClr val="011C5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
          <p:nvSpPr>
            <p:cNvPr id="40" name="矩形 51"/>
            <p:cNvSpPr/>
            <p:nvPr/>
          </p:nvSpPr>
          <p:spPr>
            <a:xfrm>
              <a:off x="7997313" y="1333975"/>
              <a:ext cx="3571834" cy="5097304"/>
            </a:xfrm>
            <a:prstGeom prst="rect">
              <a:avLst/>
            </a:prstGeom>
            <a:gradFill>
              <a:gsLst>
                <a:gs pos="44900">
                  <a:srgbClr val="011C51"/>
                </a:gs>
                <a:gs pos="100000">
                  <a:srgbClr val="011C51">
                    <a:alpha val="0"/>
                  </a:srgbClr>
                </a:gs>
                <a:gs pos="0">
                  <a:srgbClr val="011C5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
          <p:nvSpPr>
            <p:cNvPr id="41" name="矩形: 圆角 52"/>
            <p:cNvSpPr/>
            <p:nvPr/>
          </p:nvSpPr>
          <p:spPr>
            <a:xfrm>
              <a:off x="1242060" y="1081975"/>
              <a:ext cx="2131998" cy="504000"/>
            </a:xfrm>
            <a:prstGeom prst="roundRect">
              <a:avLst>
                <a:gd name="adj" fmla="val 50000"/>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自动化 </a:t>
              </a:r>
              <a:r>
                <a:rPr kumimoji="0" lang="en-US" altLang="zh-CN"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&amp;</a:t>
              </a:r>
              <a:r>
                <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 </a:t>
              </a:r>
              <a:r>
                <a:rPr kumimoji="0" lang="en-US" altLang="zh-CN"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CIM</a:t>
              </a:r>
              <a:r>
                <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系统</a:t>
              </a:r>
              <a:endPar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endParaRPr>
            </a:p>
          </p:txBody>
        </p:sp>
        <p:sp>
          <p:nvSpPr>
            <p:cNvPr id="42" name="矩形: 圆角 53"/>
            <p:cNvSpPr/>
            <p:nvPr/>
          </p:nvSpPr>
          <p:spPr>
            <a:xfrm>
              <a:off x="5081769" y="1081975"/>
              <a:ext cx="1963334" cy="504000"/>
            </a:xfrm>
            <a:prstGeom prst="roundRect">
              <a:avLst>
                <a:gd name="adj" fmla="val 50000"/>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大数据平台</a:t>
              </a:r>
              <a:endPar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endParaRPr>
            </a:p>
          </p:txBody>
        </p:sp>
        <p:sp>
          <p:nvSpPr>
            <p:cNvPr id="43" name="矩形: 圆角 54"/>
            <p:cNvSpPr/>
            <p:nvPr/>
          </p:nvSpPr>
          <p:spPr>
            <a:xfrm>
              <a:off x="8801563" y="1081975"/>
              <a:ext cx="1963334" cy="504000"/>
            </a:xfrm>
            <a:prstGeom prst="roundRect">
              <a:avLst>
                <a:gd name="adj" fmla="val 50000"/>
              </a:avLst>
            </a:prstGeom>
            <a:solidFill>
              <a:schemeClr val="accent3"/>
            </a:solidFill>
            <a:ln w="28575">
              <a:solidFill>
                <a:schemeClr val="accent3">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rPr>
                <a:t>人工智能平台</a:t>
              </a:r>
              <a:endParaRPr kumimoji="0" lang="zh-CN" altLang="en-US" sz="16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cs"/>
              </a:endParaRPr>
            </a:p>
          </p:txBody>
        </p:sp>
        <p:sp>
          <p:nvSpPr>
            <p:cNvPr id="44" name="箭头: 右 3"/>
            <p:cNvSpPr/>
            <p:nvPr/>
          </p:nvSpPr>
          <p:spPr>
            <a:xfrm>
              <a:off x="3433958" y="1193006"/>
              <a:ext cx="1614487" cy="228694"/>
            </a:xfrm>
            <a:prstGeom prst="rightArrow">
              <a:avLst>
                <a:gd name="adj1" fmla="val 40471"/>
                <a:gd name="adj2" fmla="val 50000"/>
              </a:avLst>
            </a:prstGeom>
            <a:gradFill>
              <a:gsLst>
                <a:gs pos="0">
                  <a:schemeClr val="accent2"/>
                </a:gs>
                <a:gs pos="100000">
                  <a:srgbClr val="0E7FD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45" name="箭头: 右 56"/>
            <p:cNvSpPr/>
            <p:nvPr/>
          </p:nvSpPr>
          <p:spPr>
            <a:xfrm>
              <a:off x="7129377" y="1193006"/>
              <a:ext cx="1614487" cy="228694"/>
            </a:xfrm>
            <a:prstGeom prst="rightArrow">
              <a:avLst>
                <a:gd name="adj1" fmla="val 40471"/>
                <a:gd name="adj2" fmla="val 50000"/>
              </a:avLst>
            </a:prstGeom>
            <a:gradFill>
              <a:gsLst>
                <a:gs pos="100000">
                  <a:schemeClr val="accent3"/>
                </a:gs>
                <a:gs pos="0">
                  <a:srgbClr val="0E7FD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46" name="矩形: 圆角 57"/>
            <p:cNvSpPr/>
            <p:nvPr/>
          </p:nvSpPr>
          <p:spPr>
            <a:xfrm>
              <a:off x="897533" y="3357408"/>
              <a:ext cx="1278108" cy="105124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MES</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7" name="矩形: 圆角 58"/>
            <p:cNvSpPr/>
            <p:nvPr/>
          </p:nvSpPr>
          <p:spPr>
            <a:xfrm>
              <a:off x="3118421" y="2435791"/>
              <a:ext cx="2245559" cy="679753"/>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生产调度和物流体系</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8" name="矩形: 圆角 59"/>
            <p:cNvSpPr/>
            <p:nvPr/>
          </p:nvSpPr>
          <p:spPr>
            <a:xfrm>
              <a:off x="3118421" y="3543152"/>
              <a:ext cx="2245559" cy="679753"/>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工艺、产品良率、质量体系</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9" name="矩形: 圆角 60"/>
            <p:cNvSpPr/>
            <p:nvPr/>
          </p:nvSpPr>
          <p:spPr>
            <a:xfrm>
              <a:off x="3118421" y="4650512"/>
              <a:ext cx="2245559" cy="679753"/>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设备智能化体系</a:t>
              </a:r>
              <a:endPar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0" name="矩形: 圆角 61"/>
            <p:cNvSpPr/>
            <p:nvPr/>
          </p:nvSpPr>
          <p:spPr>
            <a:xfrm>
              <a:off x="6399699" y="3357408"/>
              <a:ext cx="1278108" cy="105124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大数据底座</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1" name="矩形: 圆角 62"/>
            <p:cNvSpPr/>
            <p:nvPr/>
          </p:nvSpPr>
          <p:spPr>
            <a:xfrm>
              <a:off x="8542972" y="2911810"/>
              <a:ext cx="2480515" cy="50400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Deep/Machine Learning Platform</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2" name="矩形: 圆角 63"/>
            <p:cNvSpPr/>
            <p:nvPr/>
          </p:nvSpPr>
          <p:spPr>
            <a:xfrm>
              <a:off x="8542972" y="3631028"/>
              <a:ext cx="2480515" cy="50400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Defect, Yield &amp; Quality Platform</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3" name="矩形: 圆角 64"/>
            <p:cNvSpPr/>
            <p:nvPr/>
          </p:nvSpPr>
          <p:spPr>
            <a:xfrm>
              <a:off x="8542972" y="5069464"/>
              <a:ext cx="2480515" cy="50400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Others…</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4" name="矩形: 圆角 65"/>
            <p:cNvSpPr/>
            <p:nvPr/>
          </p:nvSpPr>
          <p:spPr>
            <a:xfrm>
              <a:off x="8542972" y="2192592"/>
              <a:ext cx="2480515" cy="50400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Command Center Dashboard</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55" name="连接符: 肘形 66"/>
            <p:cNvCxnSpPr>
              <a:stCxn id="46" idx="3"/>
              <a:endCxn id="47" idx="1"/>
            </p:cNvCxnSpPr>
            <p:nvPr/>
          </p:nvCxnSpPr>
          <p:spPr>
            <a:xfrm flipV="1">
              <a:off x="2175641" y="2775668"/>
              <a:ext cx="942780" cy="1107360"/>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56" name="连接符: 肘形 69"/>
            <p:cNvCxnSpPr>
              <a:stCxn id="46" idx="3"/>
              <a:endCxn id="48" idx="1"/>
            </p:cNvCxnSpPr>
            <p:nvPr/>
          </p:nvCxnSpPr>
          <p:spPr>
            <a:xfrm>
              <a:off x="2175641" y="3883028"/>
              <a:ext cx="942780" cy="1"/>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57" name="连接符: 肘形 73"/>
            <p:cNvCxnSpPr>
              <a:stCxn id="46" idx="3"/>
              <a:endCxn id="49" idx="1"/>
            </p:cNvCxnSpPr>
            <p:nvPr/>
          </p:nvCxnSpPr>
          <p:spPr>
            <a:xfrm>
              <a:off x="2175641" y="3883028"/>
              <a:ext cx="942780" cy="1107361"/>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58" name="连接符: 肘形 75"/>
            <p:cNvCxnSpPr>
              <a:stCxn id="46" idx="0"/>
              <a:endCxn id="54" idx="0"/>
            </p:cNvCxnSpPr>
            <p:nvPr/>
          </p:nvCxnSpPr>
          <p:spPr>
            <a:xfrm rot="5400000" flipH="1" flipV="1">
              <a:off x="5077500" y="-1348321"/>
              <a:ext cx="1164816" cy="8246643"/>
            </a:xfrm>
            <a:prstGeom prst="bentConnector3">
              <a:avLst>
                <a:gd name="adj1" fmla="val 119625"/>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59" name="连接符: 肘形 78"/>
            <p:cNvCxnSpPr>
              <a:stCxn id="46" idx="0"/>
              <a:endCxn id="50" idx="0"/>
            </p:cNvCxnSpPr>
            <p:nvPr/>
          </p:nvCxnSpPr>
          <p:spPr>
            <a:xfrm rot="5400000" flipH="1" flipV="1">
              <a:off x="4287670" y="606325"/>
              <a:ext cx="12700" cy="5502166"/>
            </a:xfrm>
            <a:prstGeom prst="bentConnector3">
              <a:avLst>
                <a:gd name="adj1" fmla="val 11023709"/>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60" name="连接符: 肘形 86"/>
            <p:cNvCxnSpPr>
              <a:stCxn id="50" idx="3"/>
              <a:endCxn id="54" idx="1"/>
            </p:cNvCxnSpPr>
            <p:nvPr/>
          </p:nvCxnSpPr>
          <p:spPr>
            <a:xfrm flipV="1">
              <a:off x="7677807" y="2444592"/>
              <a:ext cx="865165" cy="1438436"/>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61" name="连接符: 肘形 89"/>
            <p:cNvCxnSpPr>
              <a:stCxn id="50" idx="3"/>
              <a:endCxn id="51" idx="1"/>
            </p:cNvCxnSpPr>
            <p:nvPr/>
          </p:nvCxnSpPr>
          <p:spPr>
            <a:xfrm flipV="1">
              <a:off x="7677807" y="3163810"/>
              <a:ext cx="865165" cy="719218"/>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62" name="连接符: 肘形 93"/>
            <p:cNvCxnSpPr>
              <a:stCxn id="50" idx="3"/>
              <a:endCxn id="52" idx="1"/>
            </p:cNvCxnSpPr>
            <p:nvPr/>
          </p:nvCxnSpPr>
          <p:spPr>
            <a:xfrm>
              <a:off x="7677807" y="3883028"/>
              <a:ext cx="865165" cy="12700"/>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63" name="连接符: 肘形 95"/>
            <p:cNvCxnSpPr>
              <a:stCxn id="50" idx="3"/>
              <a:endCxn id="53" idx="1"/>
            </p:cNvCxnSpPr>
            <p:nvPr/>
          </p:nvCxnSpPr>
          <p:spPr>
            <a:xfrm>
              <a:off x="7677807" y="3883028"/>
              <a:ext cx="865165" cy="1438436"/>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024" name="连接符: 肘形 98"/>
            <p:cNvCxnSpPr>
              <a:stCxn id="48" idx="3"/>
              <a:endCxn id="50" idx="1"/>
            </p:cNvCxnSpPr>
            <p:nvPr/>
          </p:nvCxnSpPr>
          <p:spPr>
            <a:xfrm flipV="1">
              <a:off x="5363980" y="3883028"/>
              <a:ext cx="1035719" cy="1"/>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025" name="连接符: 肘形 101"/>
            <p:cNvCxnSpPr>
              <a:stCxn id="47" idx="3"/>
              <a:endCxn id="50" idx="1"/>
            </p:cNvCxnSpPr>
            <p:nvPr/>
          </p:nvCxnSpPr>
          <p:spPr>
            <a:xfrm>
              <a:off x="5363980" y="2775668"/>
              <a:ext cx="1035719" cy="1107360"/>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027" name="连接符: 肘形 105"/>
            <p:cNvCxnSpPr>
              <a:stCxn id="49" idx="3"/>
              <a:endCxn id="50" idx="1"/>
            </p:cNvCxnSpPr>
            <p:nvPr/>
          </p:nvCxnSpPr>
          <p:spPr>
            <a:xfrm flipV="1">
              <a:off x="5363980" y="3883028"/>
              <a:ext cx="1035719" cy="1107361"/>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028" name="连接符: 肘形 108"/>
            <p:cNvCxnSpPr>
              <a:stCxn id="53" idx="2"/>
              <a:endCxn id="49" idx="2"/>
            </p:cNvCxnSpPr>
            <p:nvPr/>
          </p:nvCxnSpPr>
          <p:spPr>
            <a:xfrm rot="5400000" flipH="1">
              <a:off x="6890616" y="2680851"/>
              <a:ext cx="243199" cy="5542029"/>
            </a:xfrm>
            <a:prstGeom prst="bentConnector3">
              <a:avLst>
                <a:gd name="adj1" fmla="val -93997"/>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029" name="连接符: 肘形 111"/>
            <p:cNvCxnSpPr>
              <a:stCxn id="53" idx="2"/>
              <a:endCxn id="46" idx="2"/>
            </p:cNvCxnSpPr>
            <p:nvPr/>
          </p:nvCxnSpPr>
          <p:spPr>
            <a:xfrm rot="5400000" flipH="1">
              <a:off x="5077501" y="867735"/>
              <a:ext cx="1164816" cy="8246643"/>
            </a:xfrm>
            <a:prstGeom prst="bentConnector3">
              <a:avLst>
                <a:gd name="adj1" fmla="val -19625"/>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sp>
          <p:nvSpPr>
            <p:cNvPr id="1030" name="文本框 45"/>
            <p:cNvSpPr txBox="1"/>
            <p:nvPr/>
          </p:nvSpPr>
          <p:spPr>
            <a:xfrm>
              <a:off x="5363980" y="2429441"/>
              <a:ext cx="902811" cy="306046"/>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rPr>
                <a:t>调度</a:t>
              </a:r>
              <a:r>
                <a:rPr kumimoji="0" lang="en-US" altLang="zh-CN"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rPr>
                <a:t>&amp;</a:t>
              </a:r>
              <a:r>
                <a:rPr kumimoji="0" lang="zh-CN" altLang="en-US"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rPr>
                <a:t>物流</a:t>
              </a:r>
              <a:endParaRPr kumimoji="0" lang="zh-CN" altLang="en-US"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1031" name="文本框 116"/>
            <p:cNvSpPr txBox="1"/>
            <p:nvPr/>
          </p:nvSpPr>
          <p:spPr>
            <a:xfrm>
              <a:off x="5328830" y="3580260"/>
              <a:ext cx="800219" cy="306046"/>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rPr>
                <a:t>业务数据</a:t>
              </a:r>
              <a:endParaRPr kumimoji="0" lang="en-US" altLang="zh-CN"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1032" name="文本框 117"/>
            <p:cNvSpPr txBox="1"/>
            <p:nvPr/>
          </p:nvSpPr>
          <p:spPr>
            <a:xfrm>
              <a:off x="5388773" y="5020092"/>
              <a:ext cx="1999852" cy="30604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rPr>
                <a:t>设备数据</a:t>
              </a:r>
              <a:endParaRPr kumimoji="0" lang="en-US" altLang="zh-CN" sz="12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1035" name="矩形: 圆角 63"/>
            <p:cNvSpPr/>
            <p:nvPr/>
          </p:nvSpPr>
          <p:spPr>
            <a:xfrm>
              <a:off x="8542972" y="4350246"/>
              <a:ext cx="2480515" cy="504000"/>
            </a:xfrm>
            <a:prstGeom prst="roundRect">
              <a:avLst>
                <a:gd name="adj" fmla="val 12613"/>
              </a:avLst>
            </a:prstGeom>
            <a:solidFill>
              <a:srgbClr val="052467"/>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BKM &amp; Process Optimization</a:t>
              </a:r>
              <a:endParaRPr kumimoji="0" lang="zh-CN" altLang="en-US"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1036" name="连接符: 肘形 93"/>
            <p:cNvCxnSpPr>
              <a:stCxn id="50" idx="3"/>
              <a:endCxn id="1035" idx="1"/>
            </p:cNvCxnSpPr>
            <p:nvPr/>
          </p:nvCxnSpPr>
          <p:spPr>
            <a:xfrm>
              <a:off x="7677807" y="3883028"/>
              <a:ext cx="865165" cy="719218"/>
            </a:xfrm>
            <a:prstGeom prst="bentConnector3">
              <a:avLst>
                <a:gd name="adj1" fmla="val 50000"/>
              </a:avLst>
            </a:prstGeom>
            <a:ln w="12700">
              <a:solidFill>
                <a:schemeClr val="accent5">
                  <a:lumMod val="75000"/>
                </a:schemeClr>
              </a:solidFill>
              <a:tailEnd type="triangle" w="lg" len="med"/>
            </a:ln>
          </p:spPr>
          <p:style>
            <a:lnRef idx="1">
              <a:schemeClr val="dk1"/>
            </a:lnRef>
            <a:fillRef idx="0">
              <a:schemeClr val="dk1"/>
            </a:fillRef>
            <a:effectRef idx="0">
              <a:schemeClr val="dk1"/>
            </a:effectRef>
            <a:fontRef idx="minor">
              <a:schemeClr val="tx1"/>
            </a:fontRef>
          </p:style>
        </p:cxnSp>
      </p:grpSp>
      <p:sp>
        <p:nvSpPr>
          <p:cNvPr id="64" name="标题 3"/>
          <p:cNvSpPr txBox="1"/>
          <p:nvPr>
            <p:custDataLst>
              <p:tags r:id="rId1"/>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r>
              <a:rPr lang="en-US" altLang="zh-CN" sz="3200" b="0" dirty="0"/>
              <a:t>Intelligent Fab on Big Data Platform</a:t>
            </a:r>
            <a:endParaRPr lang="zh-CN" altLang="en-US" sz="3200" b="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iṧliḍe"/>
          <p:cNvGrpSpPr/>
          <p:nvPr/>
        </p:nvGrpSpPr>
        <p:grpSpPr>
          <a:xfrm rot="20958390">
            <a:off x="4000510" y="1314263"/>
            <a:ext cx="3501100" cy="4025895"/>
            <a:chOff x="4114800" y="1360382"/>
            <a:chExt cx="3962400" cy="4556341"/>
          </a:xfrm>
        </p:grpSpPr>
        <p:sp>
          <p:nvSpPr>
            <p:cNvPr id="23" name="îṧ1íde"/>
            <p:cNvSpPr/>
            <p:nvPr/>
          </p:nvSpPr>
          <p:spPr bwMode="auto">
            <a:xfrm>
              <a:off x="6864557" y="2988233"/>
              <a:ext cx="1212643" cy="1861585"/>
            </a:xfrm>
            <a:custGeom>
              <a:avLst/>
              <a:gdLst/>
              <a:ahLst/>
              <a:cxnLst/>
              <a:rect l="0" t="0" r="r" b="b"/>
              <a:pathLst>
                <a:path w="21600" h="21600">
                  <a:moveTo>
                    <a:pt x="16867" y="18628"/>
                  </a:moveTo>
                  <a:cubicBezTo>
                    <a:pt x="19695" y="15333"/>
                    <a:pt x="21311" y="11537"/>
                    <a:pt x="21311" y="7494"/>
                  </a:cubicBezTo>
                  <a:cubicBezTo>
                    <a:pt x="21311" y="4869"/>
                    <a:pt x="20630" y="2348"/>
                    <a:pt x="19379" y="0"/>
                  </a:cubicBezTo>
                  <a:lnTo>
                    <a:pt x="16164" y="4875"/>
                  </a:lnTo>
                  <a:lnTo>
                    <a:pt x="6421" y="4124"/>
                  </a:lnTo>
                  <a:cubicBezTo>
                    <a:pt x="6845" y="5201"/>
                    <a:pt x="7073" y="6330"/>
                    <a:pt x="7073" y="7493"/>
                  </a:cubicBezTo>
                  <a:cubicBezTo>
                    <a:pt x="7073" y="9848"/>
                    <a:pt x="6148" y="12059"/>
                    <a:pt x="4531" y="13990"/>
                  </a:cubicBezTo>
                  <a:lnTo>
                    <a:pt x="0" y="12286"/>
                  </a:lnTo>
                  <a:lnTo>
                    <a:pt x="6143" y="21600"/>
                  </a:lnTo>
                  <a:lnTo>
                    <a:pt x="21600" y="20408"/>
                  </a:lnTo>
                  <a:lnTo>
                    <a:pt x="16867" y="18628"/>
                  </a:lnTo>
                  <a:close/>
                  <a:moveTo>
                    <a:pt x="16867" y="18628"/>
                  </a:moveTo>
                </a:path>
              </a:pathLst>
            </a:custGeom>
            <a:solidFill>
              <a:srgbClr val="1754A5"/>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íš1iḓe"/>
            <p:cNvSpPr/>
            <p:nvPr/>
          </p:nvSpPr>
          <p:spPr bwMode="auto">
            <a:xfrm>
              <a:off x="6402598" y="1712346"/>
              <a:ext cx="1627856" cy="1581109"/>
            </a:xfrm>
            <a:custGeom>
              <a:avLst/>
              <a:gdLst/>
              <a:ahLst/>
              <a:cxnLst/>
              <a:rect l="0" t="0" r="r" b="b"/>
              <a:pathLst>
                <a:path w="21600" h="21600">
                  <a:moveTo>
                    <a:pt x="18258" y="12623"/>
                  </a:moveTo>
                  <a:cubicBezTo>
                    <a:pt x="14498" y="6163"/>
                    <a:pt x="8181" y="1463"/>
                    <a:pt x="745" y="0"/>
                  </a:cubicBezTo>
                  <a:lnTo>
                    <a:pt x="4372" y="4997"/>
                  </a:lnTo>
                  <a:lnTo>
                    <a:pt x="0" y="11020"/>
                  </a:lnTo>
                  <a:cubicBezTo>
                    <a:pt x="3819" y="12119"/>
                    <a:pt x="7040" y="14684"/>
                    <a:pt x="9065" y="18085"/>
                  </a:cubicBezTo>
                  <a:lnTo>
                    <a:pt x="5510" y="20196"/>
                  </a:lnTo>
                  <a:lnTo>
                    <a:pt x="17024" y="21600"/>
                  </a:lnTo>
                  <a:lnTo>
                    <a:pt x="21600" y="10638"/>
                  </a:lnTo>
                  <a:lnTo>
                    <a:pt x="18258" y="12623"/>
                  </a:lnTo>
                  <a:close/>
                  <a:moveTo>
                    <a:pt x="18258" y="12623"/>
                  </a:moveTo>
                </a:path>
              </a:pathLst>
            </a:custGeom>
            <a:solidFill>
              <a:srgbClr val="3D9EE7"/>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íŝḻiḋê"/>
            <p:cNvSpPr/>
            <p:nvPr/>
          </p:nvSpPr>
          <p:spPr bwMode="auto">
            <a:xfrm>
              <a:off x="4598758" y="1360382"/>
              <a:ext cx="1990824" cy="1432627"/>
            </a:xfrm>
            <a:custGeom>
              <a:avLst/>
              <a:gdLst/>
              <a:ahLst/>
              <a:cxnLst/>
              <a:rect l="0" t="0" r="r" b="b"/>
              <a:pathLst>
                <a:path w="21600" h="21600">
                  <a:moveTo>
                    <a:pt x="21600" y="10557"/>
                  </a:moveTo>
                  <a:lnTo>
                    <a:pt x="15927" y="0"/>
                  </a:lnTo>
                  <a:lnTo>
                    <a:pt x="15927" y="4510"/>
                  </a:lnTo>
                  <a:cubicBezTo>
                    <a:pt x="9567" y="4605"/>
                    <a:pt x="3873" y="8559"/>
                    <a:pt x="0" y="14770"/>
                  </a:cubicBezTo>
                  <a:lnTo>
                    <a:pt x="4916" y="13960"/>
                  </a:lnTo>
                  <a:lnTo>
                    <a:pt x="7277" y="21600"/>
                  </a:lnTo>
                  <a:cubicBezTo>
                    <a:pt x="9515" y="18553"/>
                    <a:pt x="12561" y="16651"/>
                    <a:pt x="15927" y="16565"/>
                  </a:cubicBezTo>
                  <a:lnTo>
                    <a:pt x="15927" y="21113"/>
                  </a:lnTo>
                  <a:lnTo>
                    <a:pt x="21600" y="10557"/>
                  </a:lnTo>
                  <a:close/>
                  <a:moveTo>
                    <a:pt x="21600" y="10557"/>
                  </a:moveTo>
                </a:path>
              </a:pathLst>
            </a:custGeom>
            <a:solidFill>
              <a:srgbClr val="1754A5"/>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iṥľíďe"/>
            <p:cNvSpPr/>
            <p:nvPr/>
          </p:nvSpPr>
          <p:spPr bwMode="auto">
            <a:xfrm>
              <a:off x="4114800" y="2416284"/>
              <a:ext cx="1218142" cy="1861585"/>
            </a:xfrm>
            <a:custGeom>
              <a:avLst/>
              <a:gdLst/>
              <a:ahLst/>
              <a:cxnLst/>
              <a:rect l="0" t="0" r="r" b="b"/>
              <a:pathLst>
                <a:path w="21600" h="21600">
                  <a:moveTo>
                    <a:pt x="16800" y="7502"/>
                  </a:moveTo>
                  <a:lnTo>
                    <a:pt x="21600" y="9315"/>
                  </a:lnTo>
                  <a:lnTo>
                    <a:pt x="15484" y="0"/>
                  </a:lnTo>
                  <a:lnTo>
                    <a:pt x="94" y="1193"/>
                  </a:lnTo>
                  <a:lnTo>
                    <a:pt x="4517" y="2863"/>
                  </a:lnTo>
                  <a:cubicBezTo>
                    <a:pt x="1644" y="6184"/>
                    <a:pt x="0" y="10021"/>
                    <a:pt x="0" y="14109"/>
                  </a:cubicBezTo>
                  <a:cubicBezTo>
                    <a:pt x="0" y="16733"/>
                    <a:pt x="677" y="19253"/>
                    <a:pt x="1921" y="21600"/>
                  </a:cubicBezTo>
                  <a:lnTo>
                    <a:pt x="5120" y="16727"/>
                  </a:lnTo>
                  <a:lnTo>
                    <a:pt x="14825" y="17480"/>
                  </a:lnTo>
                  <a:cubicBezTo>
                    <a:pt x="14403" y="16402"/>
                    <a:pt x="14175" y="15273"/>
                    <a:pt x="14175" y="14109"/>
                  </a:cubicBezTo>
                  <a:cubicBezTo>
                    <a:pt x="14175" y="11710"/>
                    <a:pt x="15132" y="9459"/>
                    <a:pt x="16800" y="7502"/>
                  </a:cubicBezTo>
                  <a:close/>
                  <a:moveTo>
                    <a:pt x="16800" y="7502"/>
                  </a:moveTo>
                </a:path>
              </a:pathLst>
            </a:custGeom>
            <a:solidFill>
              <a:srgbClr val="3D9EE7"/>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íṧḻïḑê"/>
            <p:cNvSpPr/>
            <p:nvPr/>
          </p:nvSpPr>
          <p:spPr bwMode="auto">
            <a:xfrm>
              <a:off x="5588670" y="4484100"/>
              <a:ext cx="1990824" cy="1432623"/>
            </a:xfrm>
            <a:custGeom>
              <a:avLst/>
              <a:gdLst/>
              <a:ahLst/>
              <a:cxnLst/>
              <a:rect l="0" t="0" r="r" b="b"/>
              <a:pathLst>
                <a:path w="21600" h="21600">
                  <a:moveTo>
                    <a:pt x="21600" y="6828"/>
                  </a:moveTo>
                  <a:lnTo>
                    <a:pt x="16682" y="7638"/>
                  </a:lnTo>
                  <a:lnTo>
                    <a:pt x="14322" y="0"/>
                  </a:lnTo>
                  <a:cubicBezTo>
                    <a:pt x="12083" y="3047"/>
                    <a:pt x="9038" y="4948"/>
                    <a:pt x="5672" y="5033"/>
                  </a:cubicBezTo>
                  <a:lnTo>
                    <a:pt x="5672" y="484"/>
                  </a:lnTo>
                  <a:lnTo>
                    <a:pt x="0" y="11042"/>
                  </a:lnTo>
                  <a:lnTo>
                    <a:pt x="5672" y="21600"/>
                  </a:lnTo>
                  <a:lnTo>
                    <a:pt x="5672" y="17090"/>
                  </a:lnTo>
                  <a:cubicBezTo>
                    <a:pt x="12033" y="16996"/>
                    <a:pt x="17727" y="13040"/>
                    <a:pt x="21600" y="6828"/>
                  </a:cubicBezTo>
                  <a:close/>
                  <a:moveTo>
                    <a:pt x="21600" y="6828"/>
                  </a:moveTo>
                </a:path>
              </a:pathLst>
            </a:custGeom>
            <a:solidFill>
              <a:srgbClr val="3D9EE7"/>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îşḷïdè"/>
            <p:cNvSpPr/>
            <p:nvPr/>
          </p:nvSpPr>
          <p:spPr bwMode="auto">
            <a:xfrm>
              <a:off x="4136798" y="4000143"/>
              <a:ext cx="1627856" cy="1581109"/>
            </a:xfrm>
            <a:custGeom>
              <a:avLst/>
              <a:gdLst/>
              <a:ahLst/>
              <a:cxnLst/>
              <a:rect l="0" t="0" r="r" b="b"/>
              <a:pathLst>
                <a:path w="21600" h="21600">
                  <a:moveTo>
                    <a:pt x="21600" y="10580"/>
                  </a:moveTo>
                  <a:cubicBezTo>
                    <a:pt x="17782" y="9480"/>
                    <a:pt x="14562" y="6915"/>
                    <a:pt x="12537" y="3514"/>
                  </a:cubicBezTo>
                  <a:lnTo>
                    <a:pt x="16089" y="1404"/>
                  </a:lnTo>
                  <a:lnTo>
                    <a:pt x="4576" y="0"/>
                  </a:lnTo>
                  <a:lnTo>
                    <a:pt x="0" y="10962"/>
                  </a:lnTo>
                  <a:lnTo>
                    <a:pt x="3344" y="8976"/>
                  </a:lnTo>
                  <a:cubicBezTo>
                    <a:pt x="7103" y="15436"/>
                    <a:pt x="13419" y="20137"/>
                    <a:pt x="20854" y="21600"/>
                  </a:cubicBezTo>
                  <a:lnTo>
                    <a:pt x="17228" y="16604"/>
                  </a:lnTo>
                  <a:lnTo>
                    <a:pt x="21600" y="10580"/>
                  </a:lnTo>
                  <a:close/>
                  <a:moveTo>
                    <a:pt x="21600" y="10580"/>
                  </a:moveTo>
                </a:path>
              </a:pathLst>
            </a:custGeom>
            <a:solidFill>
              <a:srgbClr val="1754A5"/>
            </a:solidFill>
            <a:ln>
              <a:noFill/>
            </a:ln>
            <a:effectLst/>
          </p:spPr>
          <p:txBody>
            <a:bodyPr lIns="0" tIns="0" rIns="0" bIns="0"/>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i$ļïḋê"/>
            <p:cNvSpPr/>
            <p:nvPr/>
          </p:nvSpPr>
          <p:spPr>
            <a:xfrm rot="641610">
              <a:off x="4569951" y="2112502"/>
              <a:ext cx="3052097" cy="3052097"/>
            </a:xfrm>
            <a:prstGeom prst="ellipse">
              <a:avLst/>
            </a:prstGeom>
            <a:solidFill>
              <a:schemeClr val="accent1">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b="1" dirty="0">
                <a:solidFill>
                  <a:srgbClr val="0EF6FB"/>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文本框 16"/>
          <p:cNvSpPr txBox="1"/>
          <p:nvPr/>
        </p:nvSpPr>
        <p:spPr>
          <a:xfrm>
            <a:off x="3432395" y="1573654"/>
            <a:ext cx="1210588" cy="376642"/>
          </a:xfrm>
          <a:prstGeom prst="rect">
            <a:avLst/>
          </a:prstGeom>
          <a:noFill/>
        </p:spPr>
        <p:txBody>
          <a:bodyPr wrap="none" rtlCol="0">
            <a:spAutoFit/>
          </a:bodyPr>
          <a:lstStyle/>
          <a:p>
            <a:pPr>
              <a:lnSpc>
                <a:spcPct val="125000"/>
              </a:lnSpc>
            </a:pPr>
            <a:r>
              <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数据可视化</a:t>
            </a:r>
            <a:endPar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9" name="文本框 18"/>
          <p:cNvSpPr txBox="1"/>
          <p:nvPr/>
        </p:nvSpPr>
        <p:spPr>
          <a:xfrm>
            <a:off x="6986983" y="1573654"/>
            <a:ext cx="1005403" cy="376642"/>
          </a:xfrm>
          <a:prstGeom prst="rect">
            <a:avLst/>
          </a:prstGeom>
          <a:noFill/>
        </p:spPr>
        <p:txBody>
          <a:bodyPr wrap="none" rtlCol="0">
            <a:spAutoFit/>
          </a:bodyPr>
          <a:lstStyle/>
          <a:p>
            <a:pPr>
              <a:lnSpc>
                <a:spcPct val="125000"/>
              </a:lnSpc>
            </a:pPr>
            <a:r>
              <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采集整合</a:t>
            </a:r>
            <a:endPar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0" name="文本框 19"/>
          <p:cNvSpPr txBox="1"/>
          <p:nvPr/>
        </p:nvSpPr>
        <p:spPr>
          <a:xfrm>
            <a:off x="7816030" y="3398534"/>
            <a:ext cx="1415772" cy="376642"/>
          </a:xfrm>
          <a:prstGeom prst="rect">
            <a:avLst/>
          </a:prstGeom>
          <a:noFill/>
        </p:spPr>
        <p:txBody>
          <a:bodyPr wrap="none" rtlCol="0">
            <a:spAutoFit/>
          </a:bodyPr>
          <a:lstStyle/>
          <a:p>
            <a:pPr>
              <a:lnSpc>
                <a:spcPct val="125000"/>
              </a:lnSpc>
            </a:pPr>
            <a:r>
              <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数据资产管理</a:t>
            </a:r>
            <a:endPar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1" name="文本框 20"/>
          <p:cNvSpPr txBox="1"/>
          <p:nvPr/>
        </p:nvSpPr>
        <p:spPr>
          <a:xfrm>
            <a:off x="5136190" y="5276563"/>
            <a:ext cx="1005403" cy="376642"/>
          </a:xfrm>
          <a:prstGeom prst="rect">
            <a:avLst/>
          </a:prstGeom>
          <a:noFill/>
        </p:spPr>
        <p:txBody>
          <a:bodyPr wrap="none" rtlCol="0">
            <a:spAutoFit/>
          </a:bodyPr>
          <a:lstStyle/>
          <a:p>
            <a:pPr>
              <a:lnSpc>
                <a:spcPct val="125000"/>
              </a:lnSpc>
            </a:pPr>
            <a:r>
              <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分析挖掘</a:t>
            </a:r>
            <a:endPar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2" name="文本框 21"/>
          <p:cNvSpPr txBox="1"/>
          <p:nvPr/>
        </p:nvSpPr>
        <p:spPr>
          <a:xfrm>
            <a:off x="2699466" y="3398534"/>
            <a:ext cx="1210588" cy="376642"/>
          </a:xfrm>
          <a:prstGeom prst="rect">
            <a:avLst/>
          </a:prstGeom>
          <a:noFill/>
        </p:spPr>
        <p:txBody>
          <a:bodyPr wrap="none" rtlCol="0">
            <a:spAutoFit/>
          </a:bodyPr>
          <a:lstStyle/>
          <a:p>
            <a:pPr>
              <a:lnSpc>
                <a:spcPct val="125000"/>
              </a:lnSpc>
            </a:pPr>
            <a:r>
              <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rPr>
              <a:t>数据业务化</a:t>
            </a:r>
            <a:endParaRPr lang="zh-CN" altLang="en-US" sz="1600" b="1" dirty="0">
              <a:solidFill>
                <a:srgbClr val="0DE7EE"/>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31" name="TextBox 10"/>
          <p:cNvSpPr txBox="1"/>
          <p:nvPr/>
        </p:nvSpPr>
        <p:spPr>
          <a:xfrm>
            <a:off x="8112473" y="1573654"/>
            <a:ext cx="3334567" cy="1198470"/>
          </a:xfrm>
          <a:prstGeom prst="rect">
            <a:avLst/>
          </a:prstGeom>
          <a:noFill/>
        </p:spPr>
        <p:txBody>
          <a:bodyPr wrap="none" rtlCol="0">
            <a:spAutoFit/>
          </a:bodyPr>
          <a:lstStyle/>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多来源：</a:t>
            </a:r>
            <a:r>
              <a:rPr lang="en-US" altLang="zh-CN" sz="1200" b="1" dirty="0">
                <a:solidFill>
                  <a:schemeClr val="bg1"/>
                </a:solidFill>
                <a:latin typeface="思源黑体 CN Regular" panose="020B0500000000000000" pitchFamily="34" charset="-122"/>
                <a:ea typeface="思源黑体 CN Regular" panose="020B0500000000000000" pitchFamily="34" charset="-122"/>
              </a:rPr>
              <a:t>RDBMS</a:t>
            </a:r>
            <a:r>
              <a:rPr lang="zh-CN" altLang="en-US" sz="1200" b="1" dirty="0">
                <a:solidFill>
                  <a:schemeClr val="bg1"/>
                </a:solidFill>
                <a:latin typeface="思源黑体 CN Regular" panose="020B0500000000000000" pitchFamily="34" charset="-122"/>
                <a:ea typeface="思源黑体 CN Regular" panose="020B0500000000000000" pitchFamily="34" charset="-122"/>
              </a:rPr>
              <a:t>、</a:t>
            </a:r>
            <a:r>
              <a:rPr lang="en-US" altLang="zh-CN" sz="1200" b="1" dirty="0">
                <a:solidFill>
                  <a:schemeClr val="bg1"/>
                </a:solidFill>
                <a:latin typeface="思源黑体 CN Regular" panose="020B0500000000000000" pitchFamily="34" charset="-122"/>
                <a:ea typeface="思源黑体 CN Regular" panose="020B0500000000000000" pitchFamily="34" charset="-122"/>
              </a:rPr>
              <a:t>Hadoop</a:t>
            </a:r>
            <a:r>
              <a:rPr lang="zh-CN" altLang="en-US" sz="1200" b="1" dirty="0">
                <a:solidFill>
                  <a:schemeClr val="bg1"/>
                </a:solidFill>
                <a:latin typeface="思源黑体 CN Regular" panose="020B0500000000000000" pitchFamily="34" charset="-122"/>
                <a:ea typeface="思源黑体 CN Regular" panose="020B0500000000000000" pitchFamily="34" charset="-122"/>
              </a:rPr>
              <a:t>、文本、</a:t>
            </a:r>
            <a:r>
              <a:rPr lang="en-US" altLang="zh-CN" sz="1200" b="1" dirty="0">
                <a:solidFill>
                  <a:schemeClr val="bg1"/>
                </a:solidFill>
                <a:latin typeface="思源黑体 CN Regular" panose="020B0500000000000000" pitchFamily="34" charset="-122"/>
                <a:ea typeface="思源黑体 CN Regular" panose="020B0500000000000000" pitchFamily="34" charset="-122"/>
              </a:rPr>
              <a:t>API</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多结构：结构化、半结构化、非结构化</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多方式：批量、实时</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32" name="TextBox 12"/>
          <p:cNvSpPr txBox="1"/>
          <p:nvPr/>
        </p:nvSpPr>
        <p:spPr>
          <a:xfrm>
            <a:off x="7816030" y="3858731"/>
            <a:ext cx="3964547" cy="1202380"/>
          </a:xfrm>
          <a:prstGeom prst="rect">
            <a:avLst/>
          </a:prstGeom>
          <a:noFill/>
        </p:spPr>
        <p:txBody>
          <a:bodyPr wrap="none" rtlCol="0">
            <a:spAutoFit/>
          </a:bodyPr>
          <a:lstStyle/>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数据规范：数据标准化、指标体系</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数据管理：主数据、元数据、数据质量、数据安全</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数据共享：数据接口、数据地图</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33" name="TextBox 14"/>
          <p:cNvSpPr txBox="1"/>
          <p:nvPr/>
        </p:nvSpPr>
        <p:spPr>
          <a:xfrm>
            <a:off x="4355494" y="5647848"/>
            <a:ext cx="3390672" cy="767582"/>
          </a:xfrm>
          <a:prstGeom prst="rect">
            <a:avLst/>
          </a:prstGeom>
          <a:noFill/>
        </p:spPr>
        <p:txBody>
          <a:bodyPr wrap="none" rtlCol="0">
            <a:spAutoFit/>
          </a:bodyPr>
          <a:lstStyle/>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数据分析：智能报表、整合分析</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算法库：数据预处理、分类、聚类、关联</a:t>
            </a:r>
            <a:r>
              <a:rPr lang="en-US" altLang="zh-CN" sz="1200" b="1" dirty="0">
                <a:solidFill>
                  <a:schemeClr val="bg1"/>
                </a:solidFill>
                <a:latin typeface="思源黑体 CN Regular" panose="020B0500000000000000" pitchFamily="34" charset="-122"/>
                <a:ea typeface="思源黑体 CN Regular" panose="020B0500000000000000" pitchFamily="34" charset="-122"/>
              </a:rPr>
              <a:t>…</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34" name="TextBox 17"/>
          <p:cNvSpPr txBox="1"/>
          <p:nvPr/>
        </p:nvSpPr>
        <p:spPr>
          <a:xfrm>
            <a:off x="1437103" y="1573654"/>
            <a:ext cx="2012089" cy="1198470"/>
          </a:xfrm>
          <a:prstGeom prst="rect">
            <a:avLst/>
          </a:prstGeom>
          <a:noFill/>
        </p:spPr>
        <p:txBody>
          <a:bodyPr wrap="none" rtlCol="0">
            <a:spAutoFit/>
          </a:bodyPr>
          <a:lstStyle/>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企业数据资产可视化</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智能报表开发与共享</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大屏可视化展现与监控</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35" name="TextBox 19"/>
          <p:cNvSpPr txBox="1"/>
          <p:nvPr/>
        </p:nvSpPr>
        <p:spPr>
          <a:xfrm>
            <a:off x="1063699" y="3939868"/>
            <a:ext cx="2846355" cy="1321580"/>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标签体系管理：静态标签、算法标签、标签生命周期管理</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a:p>
            <a:pPr marL="285750" indent="-285750">
              <a:lnSpc>
                <a:spcPct val="150000"/>
              </a:lnSpc>
              <a:spcAft>
                <a:spcPts val="1200"/>
              </a:spcAft>
              <a:buFont typeface="Arial" panose="020B0604020202020204" pitchFamily="34" charset="0"/>
              <a:buChar char="•"/>
            </a:pPr>
            <a:r>
              <a:rPr lang="zh-CN" altLang="en-US" sz="1200" b="1" dirty="0">
                <a:solidFill>
                  <a:schemeClr val="bg1"/>
                </a:solidFill>
                <a:latin typeface="思源黑体 CN Regular" panose="020B0500000000000000" pitchFamily="34" charset="-122"/>
                <a:ea typeface="思源黑体 CN Regular" panose="020B0500000000000000" pitchFamily="34" charset="-122"/>
              </a:rPr>
              <a:t>规则管理：业务规则配置、预警监控</a:t>
            </a:r>
            <a:r>
              <a:rPr lang="en-US" altLang="zh-CN" sz="1200" b="1" dirty="0">
                <a:solidFill>
                  <a:schemeClr val="bg1"/>
                </a:solidFill>
                <a:latin typeface="思源黑体 CN Regular" panose="020B0500000000000000" pitchFamily="34" charset="-122"/>
                <a:ea typeface="思源黑体 CN Regular" panose="020B0500000000000000" pitchFamily="34" charset="-122"/>
              </a:rPr>
              <a:t>…</a:t>
            </a:r>
            <a:endParaRPr lang="en-US" altLang="zh-CN" sz="1200" b="1" dirty="0">
              <a:solidFill>
                <a:schemeClr val="bg1"/>
              </a:solidFill>
              <a:latin typeface="思源黑体 CN Regular" panose="020B0500000000000000" pitchFamily="34" charset="-122"/>
              <a:ea typeface="思源黑体 CN Regular" panose="020B0500000000000000" pitchFamily="34" charset="-122"/>
            </a:endParaRPr>
          </a:p>
        </p:txBody>
      </p:sp>
      <p:pic>
        <p:nvPicPr>
          <p:cNvPr id="116" name="图片 1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6309" y="2962317"/>
            <a:ext cx="1520130" cy="825535"/>
          </a:xfrm>
          <a:prstGeom prst="rect">
            <a:avLst/>
          </a:prstGeom>
        </p:spPr>
      </p:pic>
      <p:sp>
        <p:nvSpPr>
          <p:cNvPr id="30" name="标题 3"/>
          <p:cNvSpPr txBox="1"/>
          <p:nvPr>
            <p:custDataLst>
              <p:tags r:id="rId2"/>
            </p:custDataLst>
          </p:nvPr>
        </p:nvSpPr>
        <p:spPr>
          <a:xfrm>
            <a:off x="551900" y="428543"/>
            <a:ext cx="9216000" cy="487189"/>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l" defTabSz="914400" rtl="0" eaLnBrk="1" fontAlgn="auto" latinLnBrk="0" hangingPunct="1">
              <a:lnSpc>
                <a:spcPct val="90000"/>
              </a:lnSpc>
              <a:spcBef>
                <a:spcPct val="0"/>
              </a:spcBef>
              <a:buNone/>
              <a:defRPr lang="zh-CN" altLang="en-US" sz="2800" b="1" strike="noStrike" kern="1200" baseline="0" noProof="1">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defRPr>
            </a:lvl1pPr>
          </a:lstStyle>
          <a:p>
            <a:r>
              <a:rPr lang="zh-CN" altLang="en-US" sz="3200" b="0" dirty="0"/>
              <a:t>大数据基座的目标</a:t>
            </a:r>
            <a:endParaRPr lang="zh-CN" altLang="en-US" sz="3200" b="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1"/>
          </p:nvPr>
        </p:nvSpPr>
        <p:spPr/>
        <p:txBody>
          <a:bodyPr>
            <a:normAutofit fontScale="97500"/>
          </a:bodyPr>
          <a:lstStyle/>
          <a:p>
            <a:endParaRPr lang="en-US" altLang="zh-CN" sz="2000" dirty="0">
              <a:sym typeface="Arial" panose="020B0604020202020204" pitchFamily="34" charset="0"/>
            </a:endParaRPr>
          </a:p>
        </p:txBody>
      </p:sp>
      <p:sp>
        <p:nvSpPr>
          <p:cNvPr id="11" name="文本占位符 10"/>
          <p:cNvSpPr>
            <a:spLocks noGrp="1"/>
          </p:cNvSpPr>
          <p:nvPr>
            <p:ph type="body" sz="quarter" idx="16"/>
          </p:nvPr>
        </p:nvSpPr>
        <p:spPr/>
        <p:txBody>
          <a:bodyPr>
            <a:normAutofit fontScale="97500"/>
          </a:bodyPr>
          <a:lstStyle/>
          <a:p>
            <a:pPr>
              <a:lnSpc>
                <a:spcPct val="100000"/>
              </a:lnSpc>
            </a:pPr>
            <a:r>
              <a:rPr lang="en-US" altLang="zh-CN" dirty="0">
                <a:sym typeface="思源黑体 CN Regular" panose="020B0500000000000000" pitchFamily="34" charset="-122"/>
              </a:rPr>
              <a:t>Q&amp;A</a:t>
            </a:r>
            <a:endParaRPr lang="en-US" altLang="zh-CN" dirty="0">
              <a:sym typeface="思源黑体 CN Regular" panose="020B0500000000000000" pitchFamily="34" charset="-122"/>
            </a:endParaRPr>
          </a:p>
        </p:txBody>
      </p:sp>
      <p:sp>
        <p:nvSpPr>
          <p:cNvPr id="12" name="文本占位符 11"/>
          <p:cNvSpPr>
            <a:spLocks noGrp="1"/>
          </p:cNvSpPr>
          <p:nvPr>
            <p:ph type="body" sz="quarter" idx="17"/>
          </p:nvPr>
        </p:nvSpPr>
        <p:spPr/>
        <p:txBody>
          <a:bodyPr/>
          <a:lstStyle/>
          <a:p>
            <a:r>
              <a:rPr lang="en-US" altLang="zh-CN" dirty="0"/>
              <a:t>07</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1150849" y="4393212"/>
            <a:ext cx="9461246" cy="0"/>
          </a:xfrm>
          <a:prstGeom prst="line">
            <a:avLst/>
          </a:prstGeom>
          <a:ln w="22225">
            <a:gradFill>
              <a:gsLst>
                <a:gs pos="0">
                  <a:schemeClr val="bg1">
                    <a:alpha val="0"/>
                  </a:schemeClr>
                </a:gs>
                <a:gs pos="100000">
                  <a:schemeClr val="bg1">
                    <a:alpha val="82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3"/>
          </p:nvPr>
        </p:nvSpPr>
        <p:spPr>
          <a:xfrm>
            <a:off x="1119676" y="3291724"/>
            <a:ext cx="7558901" cy="1029602"/>
          </a:xfrm>
          <a:noFill/>
        </p:spPr>
        <p:txBody>
          <a:bodyPr anchor="ctr"/>
          <a:lstStyle/>
          <a:p>
            <a:r>
              <a:rPr lang="zh-CN" altLang="en-US" dirty="0">
                <a:latin typeface="思源黑体 CN Regular" panose="020B0500000000000000" pitchFamily="34" charset="-122"/>
                <a:ea typeface="思源黑体 CN Regular" panose="020B0500000000000000" pitchFamily="34" charset="-122"/>
                <a:sym typeface="思源黑体 CN Regular" panose="020B0500000000000000" pitchFamily="34" charset="-122"/>
              </a:rPr>
              <a:t>欢迎成为埃克斯的合作伙伴</a:t>
            </a:r>
            <a:endParaRPr lang="zh-CN" altLang="en-US" dirty="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 name="内容占位符 1"/>
          <p:cNvSpPr txBox="1"/>
          <p:nvPr/>
        </p:nvSpPr>
        <p:spPr>
          <a:xfrm>
            <a:off x="1119676" y="4599331"/>
            <a:ext cx="9640717" cy="522301"/>
          </a:xfrm>
          <a:prstGeom prst="rect">
            <a:avLst/>
          </a:prstGeom>
          <a:noFill/>
        </p:spPr>
        <p:txBody>
          <a:bodyPr vert="horz" lIns="91440" tIns="45720" rIns="91440" bIns="45720" rtlCol="0" anchor="ctr">
            <a:noAutofit/>
          </a:bodyPr>
          <a:lstStyle>
            <a:lvl1pPr marL="0" indent="0" algn="ctr" defTabSz="914400" rtl="0" eaLnBrk="1" fontAlgn="base" latinLnBrk="0" hangingPunct="1">
              <a:lnSpc>
                <a:spcPct val="125000"/>
              </a:lnSpc>
              <a:spcBef>
                <a:spcPct val="0"/>
              </a:spcBef>
              <a:spcAft>
                <a:spcPct val="0"/>
              </a:spcAft>
              <a:buFontTx/>
              <a:buNone/>
              <a:defRPr kumimoji="1" lang="zh-CN" altLang="en-US" sz="4000" kern="1200" baseline="0" dirty="0" smtClean="0">
                <a:solidFill>
                  <a:schemeClr val="bg1"/>
                </a:solidFill>
                <a:latin typeface="Arial" panose="020B0604020202020204" pitchFamily="34" charset="0"/>
                <a:ea typeface="黑体" panose="02010609060101010101" charset="-122"/>
                <a:cs typeface="等线" panose="02010600030101010101" pitchFamily="2" charset="-122"/>
              </a:defRPr>
            </a:lvl1pPr>
            <a:lvl2pPr marL="0" indent="0" algn="ctr" defTabSz="914400" rtl="0" eaLnBrk="1" fontAlgn="base" latinLnBrk="0" hangingPunct="1">
              <a:lnSpc>
                <a:spcPct val="150000"/>
              </a:lnSpc>
              <a:spcBef>
                <a:spcPct val="0"/>
              </a:spcBef>
              <a:spcAft>
                <a:spcPct val="0"/>
              </a:spcAft>
              <a:buFontTx/>
              <a:buNone/>
              <a:defRPr kumimoji="1" lang="zh-CN" altLang="en-US" sz="4000" kern="1200" baseline="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marL="0" indent="0" algn="ctr" defTabSz="914400" rtl="0" eaLnBrk="1" fontAlgn="base" latinLnBrk="0" hangingPunct="1">
              <a:lnSpc>
                <a:spcPct val="150000"/>
              </a:lnSpc>
              <a:spcBef>
                <a:spcPct val="0"/>
              </a:spcBef>
              <a:spcAft>
                <a:spcPct val="0"/>
              </a:spcAft>
              <a:buFontTx/>
              <a:buNone/>
              <a:defRPr kumimoji="1" lang="zh-CN" altLang="en-US" sz="4000" kern="1200" baseline="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marL="0" indent="0" algn="ctr" defTabSz="914400" rtl="0" eaLnBrk="1" fontAlgn="base" latinLnBrk="0" hangingPunct="1">
              <a:lnSpc>
                <a:spcPct val="150000"/>
              </a:lnSpc>
              <a:spcBef>
                <a:spcPct val="0"/>
              </a:spcBef>
              <a:spcAft>
                <a:spcPct val="0"/>
              </a:spcAft>
              <a:buFontTx/>
              <a:buNone/>
              <a:defRPr kumimoji="1" lang="zh-CN" altLang="en-US" sz="4000" kern="1200" baseline="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marL="0" indent="0" algn="ctr" defTabSz="914400" rtl="0" eaLnBrk="1" fontAlgn="base" latinLnBrk="0" hangingPunct="1">
              <a:lnSpc>
                <a:spcPct val="150000"/>
              </a:lnSpc>
              <a:spcBef>
                <a:spcPct val="0"/>
              </a:spcBef>
              <a:spcAft>
                <a:spcPct val="0"/>
              </a:spcAft>
              <a:buFontTx/>
              <a:buNone/>
              <a:defRPr kumimoji="1" lang="zh-CN" altLang="en-US" sz="4000" kern="1200" baseline="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zh-CN" altLang="en-US" sz="3200" dirty="0">
                <a:latin typeface="思源黑体 CN Regular" panose="020B0500000000000000" pitchFamily="34" charset="-122"/>
                <a:ea typeface="思源黑体 CN Regular" panose="020B0500000000000000" pitchFamily="34" charset="-122"/>
                <a:sym typeface="思源黑体 CN Regular" panose="020B0500000000000000" pitchFamily="34" charset="-122"/>
              </a:rPr>
              <a:t>共同打造国际知名的中国智能制造标杆企业</a:t>
            </a:r>
            <a:endParaRPr lang="zh-CN" altLang="en-US" sz="3200" dirty="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0849" y="1179984"/>
            <a:ext cx="1654197" cy="59826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984" y="0"/>
            <a:ext cx="12192000" cy="6858000"/>
          </a:xfrm>
          <a:prstGeom prst="rect">
            <a:avLst/>
          </a:prstGeom>
        </p:spPr>
      </p:pic>
      <p:sp>
        <p:nvSpPr>
          <p:cNvPr id="28" name="矩形 27"/>
          <p:cNvSpPr/>
          <p:nvPr/>
        </p:nvSpPr>
        <p:spPr>
          <a:xfrm>
            <a:off x="0" y="0"/>
            <a:ext cx="12192000" cy="6857999"/>
          </a:xfrm>
          <a:prstGeom prst="rect">
            <a:avLst/>
          </a:prstGeom>
          <a:gradFill>
            <a:gsLst>
              <a:gs pos="87000">
                <a:srgbClr val="020237">
                  <a:alpha val="75000"/>
                  <a:lumMod val="95000"/>
                  <a:lumOff val="5000"/>
                </a:srgbClr>
              </a:gs>
              <a:gs pos="34000">
                <a:srgbClr val="03023D">
                  <a:lumMod val="95000"/>
                  <a:lumOff val="5000"/>
                </a:srgbClr>
              </a:gs>
              <a:gs pos="0">
                <a:srgbClr val="03023F">
                  <a:lumMod val="95000"/>
                  <a:lumOff val="5000"/>
                </a:srgbClr>
              </a:gs>
              <a:gs pos="100000">
                <a:srgbClr val="00001E">
                  <a:alpha val="82000"/>
                  <a:lumMod val="95000"/>
                  <a:lumOff val="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30" name="îṡḻíḓê"/>
          <p:cNvSpPr txBox="1"/>
          <p:nvPr/>
        </p:nvSpPr>
        <p:spPr>
          <a:xfrm>
            <a:off x="656139" y="419652"/>
            <a:ext cx="1341363" cy="412164"/>
          </a:xfrm>
          <a:prstGeom prst="rect">
            <a:avLst/>
          </a:prstGeom>
          <a:noFill/>
        </p:spPr>
        <p:txBody>
          <a:bodyPr wrap="square" rtlCol="0">
            <a:spAutoFit/>
          </a:bodyPr>
          <a:lstStyle/>
          <a:p>
            <a:pPr>
              <a:lnSpc>
                <a:spcPct val="125000"/>
              </a:lnSpc>
            </a:pPr>
            <a:r>
              <a:rPr lang="zh-CN" altLang="en-US" b="1" dirty="0">
                <a:solidFill>
                  <a:srgbClr val="0DE7EE"/>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投资机构</a:t>
            </a:r>
            <a:endParaRPr lang="zh-CN" altLang="en-US" b="1" dirty="0">
              <a:solidFill>
                <a:srgbClr val="0DE7EE"/>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p:txBody>
      </p:sp>
      <p:sp>
        <p:nvSpPr>
          <p:cNvPr id="26" name="îṡḻíḓê"/>
          <p:cNvSpPr txBox="1"/>
          <p:nvPr/>
        </p:nvSpPr>
        <p:spPr>
          <a:xfrm>
            <a:off x="656139" y="2903941"/>
            <a:ext cx="2981347" cy="412164"/>
          </a:xfrm>
          <a:prstGeom prst="rect">
            <a:avLst/>
          </a:prstGeom>
          <a:noFill/>
        </p:spPr>
        <p:txBody>
          <a:bodyPr wrap="square" rtlCol="0">
            <a:spAutoFit/>
          </a:bodyPr>
          <a:lstStyle/>
          <a:p>
            <a:pPr>
              <a:lnSpc>
                <a:spcPct val="125000"/>
              </a:lnSpc>
            </a:pPr>
            <a:r>
              <a:rPr lang="zh-CN" altLang="en-US" b="1" dirty="0">
                <a:solidFill>
                  <a:srgbClr val="0DE7EE"/>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三位一体的核心团队</a:t>
            </a:r>
            <a:endParaRPr lang="zh-CN" altLang="en-US" b="1" dirty="0">
              <a:solidFill>
                <a:srgbClr val="0DE7EE"/>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p:txBody>
      </p:sp>
      <p:sp>
        <p:nvSpPr>
          <p:cNvPr id="27" name="îṡlíďè"/>
          <p:cNvSpPr txBox="1"/>
          <p:nvPr/>
        </p:nvSpPr>
        <p:spPr>
          <a:xfrm>
            <a:off x="674506" y="3497377"/>
            <a:ext cx="2520657" cy="771493"/>
          </a:xfrm>
          <a:prstGeom prst="rect">
            <a:avLst/>
          </a:prstGeom>
          <a:noFill/>
        </p:spPr>
        <p:txBody>
          <a:bodyPr wrap="square" rtlCol="0">
            <a:spAutoFit/>
          </a:bodyPr>
          <a:lstStyle>
            <a:defPPr>
              <a:defRPr lang="zh-CN"/>
            </a:defPPr>
            <a:lvl1pPr>
              <a:lnSpc>
                <a:spcPct val="125000"/>
              </a:lnSpc>
              <a:defRPr sz="1200">
                <a:solidFill>
                  <a:prstClr val="black">
                    <a:lumMod val="75000"/>
                    <a:lumOff val="25000"/>
                  </a:prstClr>
                </a:solidFill>
                <a:latin typeface="Arial" panose="020B0604020202020204" pitchFamily="34" charset="0"/>
                <a:ea typeface="黑体" panose="02010609060101010101" charset="-122"/>
              </a:defRPr>
            </a:lvl1pPr>
          </a:lstStyle>
          <a:p>
            <a:pPr marL="171450" lvl="0" indent="-171450">
              <a:lnSpc>
                <a:spcPct val="150000"/>
              </a:lnSpc>
              <a:spcAft>
                <a:spcPts val="1200"/>
              </a:spcAft>
              <a:buFont typeface="Wingdings" panose="05000000000000000000" pitchFamily="2" charset="2"/>
              <a:buChar char="l"/>
              <a:defRPr/>
            </a:pPr>
            <a:r>
              <a:rPr lang="zh-CN" altLang="en-US"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智能制造领域国际领先科学家</a:t>
            </a:r>
            <a:endParaRPr lang="en-US" altLang="zh-CN"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171450" lvl="0" indent="-171450">
              <a:lnSpc>
                <a:spcPct val="150000"/>
              </a:lnSpc>
              <a:spcAft>
                <a:spcPts val="1200"/>
              </a:spcAft>
              <a:buFont typeface="Wingdings" panose="05000000000000000000" pitchFamily="2" charset="2"/>
              <a:buChar char="l"/>
              <a:defRPr/>
            </a:pPr>
            <a:r>
              <a:rPr lang="zh-CN" altLang="en-US"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资深半导体产业专家团队</a:t>
            </a:r>
            <a:endParaRPr lang="en-US" altLang="zh-CN"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6" name="îṡlíďè"/>
          <p:cNvSpPr txBox="1"/>
          <p:nvPr/>
        </p:nvSpPr>
        <p:spPr>
          <a:xfrm>
            <a:off x="4031799" y="3493820"/>
            <a:ext cx="2520657" cy="340606"/>
          </a:xfrm>
          <a:prstGeom prst="rect">
            <a:avLst/>
          </a:prstGeom>
          <a:noFill/>
        </p:spPr>
        <p:txBody>
          <a:bodyPr wrap="square" rtlCol="0">
            <a:spAutoFit/>
          </a:bodyPr>
          <a:lstStyle>
            <a:defPPr>
              <a:defRPr lang="zh-CN"/>
            </a:defPPr>
            <a:lvl1pPr>
              <a:lnSpc>
                <a:spcPct val="125000"/>
              </a:lnSpc>
              <a:defRPr sz="1200">
                <a:solidFill>
                  <a:prstClr val="black">
                    <a:lumMod val="75000"/>
                    <a:lumOff val="25000"/>
                  </a:prstClr>
                </a:solidFill>
                <a:latin typeface="Arial" panose="020B0604020202020204" pitchFamily="34" charset="0"/>
                <a:ea typeface="黑体" panose="02010609060101010101" charset="-122"/>
              </a:defRPr>
            </a:lvl1pPr>
          </a:lstStyle>
          <a:p>
            <a:pPr marL="171450" indent="-171450">
              <a:lnSpc>
                <a:spcPct val="150000"/>
              </a:lnSpc>
              <a:spcAft>
                <a:spcPts val="1200"/>
              </a:spcAft>
              <a:buFont typeface="Wingdings" panose="05000000000000000000" pitchFamily="2" charset="2"/>
              <a:buChar char="l"/>
              <a:defRPr/>
            </a:pPr>
            <a:r>
              <a:rPr lang="zh-CN" altLang="en-US"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海外归国大数据软件开发团队</a:t>
            </a:r>
            <a:endParaRPr lang="en-US" altLang="zh-CN"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4" name="矩形 23"/>
          <p:cNvSpPr/>
          <p:nvPr/>
        </p:nvSpPr>
        <p:spPr>
          <a:xfrm>
            <a:off x="489388" y="534010"/>
            <a:ext cx="54708" cy="216000"/>
          </a:xfrm>
          <a:prstGeom prst="rect">
            <a:avLst/>
          </a:prstGeom>
          <a:solidFill>
            <a:srgbClr val="0DE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9" name="矩形 28"/>
          <p:cNvSpPr/>
          <p:nvPr/>
        </p:nvSpPr>
        <p:spPr>
          <a:xfrm>
            <a:off x="489388" y="3014229"/>
            <a:ext cx="54708" cy="216000"/>
          </a:xfrm>
          <a:prstGeom prst="rect">
            <a:avLst/>
          </a:prstGeom>
          <a:solidFill>
            <a:srgbClr val="0DE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35" name="直线连接符 6"/>
          <p:cNvCxnSpPr/>
          <p:nvPr/>
        </p:nvCxnSpPr>
        <p:spPr>
          <a:xfrm>
            <a:off x="564917" y="4550836"/>
            <a:ext cx="6274827" cy="0"/>
          </a:xfrm>
          <a:prstGeom prst="line">
            <a:avLst/>
          </a:prstGeom>
          <a:ln>
            <a:gradFill>
              <a:gsLst>
                <a:gs pos="0">
                  <a:schemeClr val="accent1">
                    <a:lumMod val="20000"/>
                    <a:lumOff val="80000"/>
                    <a:alpha val="68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7" name="îṡḻíḓê"/>
          <p:cNvSpPr txBox="1"/>
          <p:nvPr/>
        </p:nvSpPr>
        <p:spPr>
          <a:xfrm>
            <a:off x="656139" y="4769643"/>
            <a:ext cx="1114408" cy="412164"/>
          </a:xfrm>
          <a:prstGeom prst="rect">
            <a:avLst/>
          </a:prstGeom>
          <a:noFill/>
        </p:spPr>
        <p:txBody>
          <a:bodyPr wrap="square" rtlCol="0">
            <a:spAutoFit/>
          </a:bodyPr>
          <a:lstStyle>
            <a:defPPr>
              <a:defRPr lang="zh-CN"/>
            </a:defPPr>
            <a:lvl1pPr>
              <a:lnSpc>
                <a:spcPct val="125000"/>
              </a:lnSpc>
              <a:defRPr b="1">
                <a:solidFill>
                  <a:schemeClr val="bg1"/>
                </a:solidFill>
                <a:latin typeface="思源黑体 CN Bold" panose="020B0800000000000000" pitchFamily="34" charset="-122"/>
                <a:ea typeface="思源黑体 CN Bold" panose="020B0800000000000000" pitchFamily="34" charset="-122"/>
                <a:cs typeface="+mn-ea"/>
              </a:defRPr>
            </a:lvl1pPr>
          </a:lstStyle>
          <a:p>
            <a:r>
              <a:rPr lang="zh-CN" altLang="en-US" dirty="0">
                <a:solidFill>
                  <a:srgbClr val="0DE7EE"/>
                </a:solidFill>
              </a:rPr>
              <a:t>资质认证</a:t>
            </a:r>
            <a:endParaRPr lang="zh-CN" altLang="en-US" dirty="0">
              <a:solidFill>
                <a:srgbClr val="0DE7EE"/>
              </a:solidFill>
            </a:endParaRPr>
          </a:p>
        </p:txBody>
      </p:sp>
      <p:sp>
        <p:nvSpPr>
          <p:cNvPr id="142" name="îṡlíďè"/>
          <p:cNvSpPr txBox="1"/>
          <p:nvPr/>
        </p:nvSpPr>
        <p:spPr>
          <a:xfrm>
            <a:off x="674506" y="5350455"/>
            <a:ext cx="3260189" cy="1202380"/>
          </a:xfrm>
          <a:prstGeom prst="rect">
            <a:avLst/>
          </a:prstGeom>
          <a:noFill/>
        </p:spPr>
        <p:txBody>
          <a:bodyPr wrap="square" rtlCol="0">
            <a:spAutoFit/>
          </a:bodyPr>
          <a:lstStyle>
            <a:defPPr>
              <a:defRPr lang="zh-CN"/>
            </a:defPPr>
            <a:lvl1pPr marL="171450" lvl="0" indent="-171450">
              <a:lnSpc>
                <a:spcPct val="125000"/>
              </a:lnSpc>
              <a:spcAft>
                <a:spcPts val="600"/>
              </a:spcAft>
              <a:buFont typeface="Wingdings" panose="05000000000000000000" pitchFamily="2" charset="2"/>
              <a:buChar char="l"/>
              <a:defRPr sz="1200">
                <a:solidFill>
                  <a:schemeClr val="bg1">
                    <a:lumMod val="85000"/>
                  </a:schemeClr>
                </a:solidFill>
                <a:latin typeface="思源黑体 CN Regular" panose="020B0500000000000000" pitchFamily="34" charset="-122"/>
                <a:ea typeface="思源黑体 CN Regular" panose="020B0500000000000000" pitchFamily="34" charset="-122"/>
                <a:cs typeface="+mn-ea"/>
              </a:defRPr>
            </a:lvl1pPr>
          </a:lstStyle>
          <a:p>
            <a:pPr>
              <a:lnSpc>
                <a:spcPct val="150000"/>
              </a:lnSpc>
              <a:spcAft>
                <a:spcPts val="1200"/>
              </a:spcAft>
            </a:pPr>
            <a:r>
              <a:rPr lang="en-US" dirty="0"/>
              <a:t>CMMI 3</a:t>
            </a:r>
            <a:r>
              <a:rPr lang="zh-CN" altLang="en-US" dirty="0"/>
              <a:t>级认证</a:t>
            </a:r>
            <a:endParaRPr lang="en-US" altLang="zh-CN" dirty="0"/>
          </a:p>
          <a:p>
            <a:pPr>
              <a:lnSpc>
                <a:spcPct val="150000"/>
              </a:lnSpc>
              <a:spcAft>
                <a:spcPts val="1200"/>
              </a:spcAft>
            </a:pPr>
            <a:r>
              <a:rPr lang="zh-CN" altLang="en-US" dirty="0"/>
              <a:t>国家高新技术认证企业</a:t>
            </a:r>
            <a:endParaRPr lang="zh-CN" altLang="en-US" dirty="0"/>
          </a:p>
          <a:p>
            <a:pPr>
              <a:lnSpc>
                <a:spcPct val="150000"/>
              </a:lnSpc>
              <a:spcAft>
                <a:spcPts val="1200"/>
              </a:spcAft>
            </a:pPr>
            <a:r>
              <a:rPr lang="zh-CN" altLang="en-US" dirty="0"/>
              <a:t>软件企业认证</a:t>
            </a:r>
            <a:endParaRPr lang="en-US" dirty="0"/>
          </a:p>
        </p:txBody>
      </p:sp>
      <p:sp>
        <p:nvSpPr>
          <p:cNvPr id="23" name="îṡlíďè"/>
          <p:cNvSpPr txBox="1"/>
          <p:nvPr/>
        </p:nvSpPr>
        <p:spPr>
          <a:xfrm>
            <a:off x="4031799" y="5350455"/>
            <a:ext cx="2731162" cy="1202380"/>
          </a:xfrm>
          <a:prstGeom prst="rect">
            <a:avLst/>
          </a:prstGeom>
          <a:noFill/>
        </p:spPr>
        <p:txBody>
          <a:bodyPr wrap="square" rtlCol="0">
            <a:spAutoFit/>
          </a:bodyPr>
          <a:lstStyle>
            <a:defPPr>
              <a:defRPr lang="zh-CN"/>
            </a:defPPr>
            <a:lvl1pPr marL="171450" lvl="0" indent="-171450">
              <a:lnSpc>
                <a:spcPct val="125000"/>
              </a:lnSpc>
              <a:spcAft>
                <a:spcPts val="600"/>
              </a:spcAft>
              <a:buFont typeface="Wingdings" panose="05000000000000000000" pitchFamily="2" charset="2"/>
              <a:buChar char="l"/>
              <a:defRPr sz="1200">
                <a:solidFill>
                  <a:schemeClr val="bg1">
                    <a:lumMod val="85000"/>
                  </a:schemeClr>
                </a:solidFill>
                <a:latin typeface="思源黑体 CN Regular" panose="020B0500000000000000" pitchFamily="34" charset="-122"/>
                <a:ea typeface="思源黑体 CN Regular" panose="020B0500000000000000" pitchFamily="34" charset="-122"/>
                <a:cs typeface="+mn-ea"/>
              </a:defRPr>
            </a:lvl1pPr>
          </a:lstStyle>
          <a:p>
            <a:pPr>
              <a:lnSpc>
                <a:spcPct val="150000"/>
              </a:lnSpc>
              <a:spcAft>
                <a:spcPts val="1200"/>
              </a:spcAft>
            </a:pPr>
            <a:r>
              <a:rPr lang="en-US" altLang="zh-CN" dirty="0"/>
              <a:t>ISO9001</a:t>
            </a:r>
            <a:r>
              <a:rPr lang="zh-CN" altLang="en-US" dirty="0"/>
              <a:t>质量管理体系认证</a:t>
            </a:r>
            <a:endParaRPr lang="en-US" altLang="zh-CN" dirty="0"/>
          </a:p>
          <a:p>
            <a:pPr>
              <a:lnSpc>
                <a:spcPct val="150000"/>
              </a:lnSpc>
              <a:spcAft>
                <a:spcPts val="1200"/>
              </a:spcAft>
            </a:pPr>
            <a:r>
              <a:rPr lang="en-US" altLang="zh-CN" dirty="0"/>
              <a:t>ISO27001</a:t>
            </a:r>
            <a:r>
              <a:rPr lang="zh-CN" altLang="en-US" dirty="0"/>
              <a:t>信息安全管理体系认证</a:t>
            </a:r>
            <a:endParaRPr lang="en-US" altLang="zh-CN" dirty="0"/>
          </a:p>
          <a:p>
            <a:pPr>
              <a:lnSpc>
                <a:spcPct val="150000"/>
              </a:lnSpc>
              <a:spcAft>
                <a:spcPts val="1200"/>
              </a:spcAft>
            </a:pPr>
            <a:r>
              <a:rPr lang="zh-CN" altLang="en-US" dirty="0"/>
              <a:t>华为解决方案合作伙伴认证</a:t>
            </a:r>
            <a:endParaRPr lang="en-US" dirty="0"/>
          </a:p>
        </p:txBody>
      </p:sp>
      <p:sp>
        <p:nvSpPr>
          <p:cNvPr id="20" name="矩形 19"/>
          <p:cNvSpPr/>
          <p:nvPr/>
        </p:nvSpPr>
        <p:spPr>
          <a:xfrm>
            <a:off x="489388" y="4863776"/>
            <a:ext cx="54708" cy="216000"/>
          </a:xfrm>
          <a:prstGeom prst="rect">
            <a:avLst/>
          </a:prstGeom>
          <a:solidFill>
            <a:srgbClr val="0DE7EE"/>
          </a:solidFill>
          <a:ln>
            <a:noFill/>
          </a:ln>
        </p:spPr>
        <p:txBody>
          <a:bodyPr anchor="ctr"/>
          <a:lstStyle/>
          <a:p>
            <a:endParaRPr lang="zh-CN">
              <a:solidFill>
                <a:schemeClr val="bg1"/>
              </a:solidFill>
              <a:latin typeface="Arial" panose="020B0604020202020204"/>
              <a:ea typeface="微软雅黑" panose="020B0503020204020204" pitchFamily="34" charset="-122"/>
            </a:endParaRPr>
          </a:p>
        </p:txBody>
      </p:sp>
      <p:cxnSp>
        <p:nvCxnSpPr>
          <p:cNvPr id="2" name="直线连接符 6"/>
          <p:cNvCxnSpPr/>
          <p:nvPr/>
        </p:nvCxnSpPr>
        <p:spPr>
          <a:xfrm>
            <a:off x="564917" y="2660598"/>
            <a:ext cx="6274827" cy="0"/>
          </a:xfrm>
          <a:prstGeom prst="line">
            <a:avLst/>
          </a:prstGeom>
          <a:ln>
            <a:gradFill>
              <a:gsLst>
                <a:gs pos="0">
                  <a:schemeClr val="accent1">
                    <a:lumMod val="20000"/>
                    <a:lumOff val="80000"/>
                    <a:alpha val="68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4"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88" y="1039969"/>
            <a:ext cx="1296257" cy="54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3"/>
          <p:cNvGrpSpPr/>
          <p:nvPr/>
        </p:nvGrpSpPr>
        <p:grpSpPr>
          <a:xfrm>
            <a:off x="499024" y="1950267"/>
            <a:ext cx="1367456" cy="471611"/>
            <a:chOff x="3222664" y="1439265"/>
            <a:chExt cx="1511849" cy="521409"/>
          </a:xfrm>
        </p:grpSpPr>
        <p:sp>
          <p:nvSpPr>
            <p:cNvPr id="6" name="îṡlíďè"/>
            <p:cNvSpPr txBox="1"/>
            <p:nvPr/>
          </p:nvSpPr>
          <p:spPr bwMode="auto">
            <a:xfrm>
              <a:off x="3277677" y="1646344"/>
              <a:ext cx="1350963" cy="314330"/>
            </a:xfrm>
            <a:prstGeom prst="rect">
              <a:avLst/>
            </a:prstGeom>
            <a:noFill/>
          </p:spPr>
          <p:txBody>
            <a:bodyPr>
              <a:spAutoFit/>
            </a:bodyPr>
            <a:lstStyle>
              <a:defPPr>
                <a:defRPr lang="zh-CN"/>
              </a:defPPr>
              <a:lvl1pPr>
                <a:lnSpc>
                  <a:spcPct val="125000"/>
                </a:lnSpc>
                <a:defRPr sz="1200">
                  <a:solidFill>
                    <a:prstClr val="black">
                      <a:lumMod val="75000"/>
                      <a:lumOff val="25000"/>
                    </a:prstClr>
                  </a:solidFill>
                  <a:latin typeface="Arial" panose="020B0604020202020204" pitchFamily="34" charset="0"/>
                  <a:ea typeface="黑体" panose="02010609060101010101" charset="-122"/>
                </a:defRPr>
              </a:lvl1pPr>
            </a:lstStyle>
            <a:p>
              <a:pPr algn="ctr" eaLnBrk="1" hangingPunct="1">
                <a:spcAft>
                  <a:spcPts val="600"/>
                </a:spcAft>
                <a:defRPr/>
              </a:pPr>
              <a:r>
                <a:rPr lang="zh-CN" altLang="en-US" sz="1050" dirty="0">
                  <a:solidFill>
                    <a:schemeClr val="bg1">
                      <a:lumMod val="85000"/>
                    </a:schemeClr>
                  </a:solidFill>
                  <a:ea typeface="微软雅黑" panose="020B0503020204020204" pitchFamily="34" charset="-122"/>
                  <a:cs typeface="+mn-ea"/>
                  <a:sym typeface="Arial" panose="020B0604020202020204" pitchFamily="34" charset="0"/>
                </a:rPr>
                <a:t>红杉</a:t>
              </a:r>
              <a:r>
                <a:rPr lang="en-US" altLang="zh-CN" sz="1050" dirty="0">
                  <a:solidFill>
                    <a:schemeClr val="bg1">
                      <a:lumMod val="85000"/>
                    </a:schemeClr>
                  </a:solidFill>
                  <a:ea typeface="微软雅黑" panose="020B0503020204020204" pitchFamily="34" charset="-122"/>
                  <a:cs typeface="+mn-ea"/>
                  <a:sym typeface="Arial" panose="020B0604020202020204" pitchFamily="34" charset="0"/>
                </a:rPr>
                <a:t>(</a:t>
              </a:r>
              <a:r>
                <a:rPr lang="zh-CN" altLang="en-US" sz="1050" dirty="0">
                  <a:solidFill>
                    <a:schemeClr val="bg1">
                      <a:lumMod val="85000"/>
                    </a:schemeClr>
                  </a:solidFill>
                  <a:ea typeface="微软雅黑" panose="020B0503020204020204" pitchFamily="34" charset="-122"/>
                  <a:cs typeface="+mn-ea"/>
                  <a:sym typeface="Arial" panose="020B0604020202020204" pitchFamily="34" charset="0"/>
                </a:rPr>
                <a:t>中国</a:t>
              </a:r>
              <a:r>
                <a:rPr lang="en-US" altLang="zh-CN" sz="1050" dirty="0">
                  <a:solidFill>
                    <a:schemeClr val="bg1">
                      <a:lumMod val="85000"/>
                    </a:schemeClr>
                  </a:solidFill>
                  <a:ea typeface="微软雅黑" panose="020B0503020204020204" pitchFamily="34" charset="-122"/>
                  <a:cs typeface="+mn-ea"/>
                  <a:sym typeface="Arial" panose="020B0604020202020204" pitchFamily="34" charset="0"/>
                </a:rPr>
                <a:t>)</a:t>
              </a:r>
              <a:r>
                <a:rPr lang="zh-CN" altLang="en-US" sz="1050" dirty="0">
                  <a:solidFill>
                    <a:schemeClr val="bg1">
                      <a:lumMod val="85000"/>
                    </a:schemeClr>
                  </a:solidFill>
                  <a:ea typeface="微软雅黑" panose="020B0503020204020204" pitchFamily="34" charset="-122"/>
                  <a:cs typeface="+mn-ea"/>
                  <a:sym typeface="Arial" panose="020B0604020202020204" pitchFamily="34" charset="0"/>
                </a:rPr>
                <a:t>基金</a:t>
              </a:r>
              <a:endParaRPr lang="en-US" altLang="zh-CN" sz="1050" dirty="0">
                <a:solidFill>
                  <a:schemeClr val="bg1">
                    <a:lumMod val="85000"/>
                  </a:schemeClr>
                </a:solidFill>
                <a:ea typeface="微软雅黑" panose="020B0503020204020204" pitchFamily="34" charset="-122"/>
                <a:cs typeface="+mn-ea"/>
                <a:sym typeface="Arial" panose="020B0604020202020204" pitchFamily="34" charset="0"/>
              </a:endParaRPr>
            </a:p>
          </p:txBody>
        </p:sp>
        <p:pic>
          <p:nvPicPr>
            <p:cNvPr id="7"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64" y="1439265"/>
              <a:ext cx="1511849" cy="21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053" y="1957097"/>
            <a:ext cx="1275882"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518" y="1275753"/>
            <a:ext cx="1145000"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p:cNvPicPr>
          <p:nvPr/>
        </p:nvPicPr>
        <p:blipFill>
          <a:blip r:embed="rId6" cstate="print">
            <a:extLst>
              <a:ext uri="{BEBA8EAE-BF5A-486C-A8C5-ECC9F3942E4B}">
                <a14:imgProps xmlns:a14="http://schemas.microsoft.com/office/drawing/2010/main">
                  <a14:imgLayer r:embed="rId7">
                    <a14:imgEffect>
                      <a14:backgroundRemoval t="9738" b="89888" l="7885" r="93617">
                        <a14:foregroundMark x1="8010" y1="46442" x2="8010" y2="46442"/>
                        <a14:foregroundMark x1="23905" y1="46067" x2="23905" y2="46067"/>
                        <a14:foregroundMark x1="45682" y1="34831" x2="45682" y2="34831"/>
                        <a14:foregroundMark x1="52566" y1="35955" x2="52566" y2="35955"/>
                        <a14:foregroundMark x1="56946" y1="36330" x2="56946" y2="36330"/>
                        <a14:foregroundMark x1="66083" y1="35955" x2="66083" y2="35955"/>
                        <a14:foregroundMark x1="75094" y1="38764" x2="75094" y2="38764"/>
                        <a14:foregroundMark x1="77597" y1="39513" x2="77597" y2="39513"/>
                        <a14:foregroundMark x1="83229" y1="38390" x2="83229" y2="38390"/>
                        <a14:foregroundMark x1="83229" y1="33895" x2="83229" y2="33895"/>
                        <a14:foregroundMark x1="85106" y1="37640" x2="85106" y2="37640"/>
                        <a14:foregroundMark x1="91489" y1="38390" x2="91489" y2="38390"/>
                        <a14:foregroundMark x1="93617" y1="37266" x2="93617" y2="37266"/>
                        <a14:foregroundMark x1="89612" y1="54120" x2="89612" y2="54120"/>
                        <a14:foregroundMark x1="91239" y1="58427" x2="91239" y2="58427"/>
                        <a14:foregroundMark x1="86358" y1="60112" x2="86358" y2="60112"/>
                        <a14:foregroundMark x1="85857" y1="54120" x2="85857" y2="54120"/>
                        <a14:foregroundMark x1="87234" y1="57678" x2="87234" y2="57678"/>
                        <a14:foregroundMark x1="85482" y1="61423" x2="85482" y2="61423"/>
                        <a14:foregroundMark x1="79224" y1="64607" x2="79224" y2="64607"/>
                        <a14:foregroundMark x1="77347" y1="63670" x2="77347" y2="63670"/>
                        <a14:foregroundMark x1="75845" y1="62360" x2="75845" y2="62360"/>
                        <a14:foregroundMark x1="78849" y1="59176" x2="78849" y2="59176"/>
                        <a14:foregroundMark x1="73717" y1="64232" x2="73717" y2="64232"/>
                        <a14:foregroundMark x1="72841" y1="52809" x2="72841" y2="52809"/>
                        <a14:foregroundMark x1="72466" y1="56180" x2="72466" y2="56180"/>
                        <a14:foregroundMark x1="66834" y1="56180" x2="66834" y2="56180"/>
                        <a14:foregroundMark x1="64831" y1="56180" x2="64831" y2="56180"/>
                        <a14:foregroundMark x1="60576" y1="56367" x2="60576" y2="56367"/>
                        <a14:foregroundMark x1="54068" y1="58052" x2="54068" y2="58052"/>
                        <a14:foregroundMark x1="44806" y1="62360" x2="44806" y2="62360"/>
                        <a14:foregroundMark x1="48561" y1="59925" x2="48561" y2="59925"/>
                        <a14:foregroundMark x1="48811" y1="59738" x2="48811" y2="59738"/>
                        <a14:foregroundMark x1="48936" y1="60674" x2="48936" y2="60674"/>
                        <a14:foregroundMark x1="79599" y1="52060" x2="79599" y2="52060"/>
                        <a14:foregroundMark x1="72966" y1="55618" x2="72966" y2="55618"/>
                        <a14:foregroundMark x1="71715" y1="57491" x2="71715" y2="57491"/>
                        <a14:backgroundMark x1="79224" y1="40075" x2="79224" y2="40075"/>
                        <a14:backgroundMark x1="73967" y1="41386" x2="73967" y2="41386"/>
                        <a14:backgroundMark x1="89862" y1="41760" x2="89862" y2="41760"/>
                        <a14:backgroundMark x1="46308" y1="61049" x2="46308" y2="61049"/>
                        <a14:backgroundMark x1="89862" y1="57865" x2="89862" y2="57865"/>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36642" y="1594661"/>
            <a:ext cx="1585627" cy="1059730"/>
          </a:xfrm>
          <a:prstGeom prst="rect">
            <a:avLst/>
          </a:prstGeom>
        </p:spPr>
      </p:pic>
      <p:pic>
        <p:nvPicPr>
          <p:cNvPr id="11"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2322" y="1147478"/>
            <a:ext cx="1074936" cy="479774"/>
          </a:xfrm>
          <a:prstGeom prst="rect">
            <a:avLst/>
          </a:prstGeom>
        </p:spPr>
      </p:pic>
      <p:pic>
        <p:nvPicPr>
          <p:cNvPr id="12" name="图片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0367" y="1141245"/>
            <a:ext cx="1420193" cy="504211"/>
          </a:xfrm>
          <a:prstGeom prst="rect">
            <a:avLst/>
          </a:prstGeom>
        </p:spPr>
      </p:pic>
      <p:pic>
        <p:nvPicPr>
          <p:cNvPr id="13" name="图片 25"/>
          <p:cNvPicPr>
            <a:picLocks noChangeAspect="1"/>
          </p:cNvPicPr>
          <p:nvPr/>
        </p:nvPicPr>
        <p:blipFill rotWithShape="1">
          <a:blip r:embed="rId10"/>
          <a:srcRect l="13610" t="10608" r="7847" b="8720"/>
          <a:stretch>
            <a:fillRect/>
          </a:stretch>
        </p:blipFill>
        <p:spPr>
          <a:xfrm>
            <a:off x="5085885" y="1780376"/>
            <a:ext cx="760786" cy="756000"/>
          </a:xfrm>
          <a:prstGeom prst="ellipse">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0" y="5024245"/>
            <a:ext cx="12192000" cy="217405"/>
          </a:xfrm>
          <a:prstGeom prst="rect">
            <a:avLst/>
          </a:prstGeom>
          <a:gradFill flip="none" rotWithShape="1">
            <a:gsLst>
              <a:gs pos="53000">
                <a:srgbClr val="4472C4">
                  <a:alpha val="35000"/>
                </a:srgbClr>
              </a:gs>
              <a:gs pos="0">
                <a:srgbClr val="4472C4">
                  <a:alpha val="5000"/>
                </a:srgbClr>
              </a:gs>
              <a:gs pos="100000">
                <a:srgbClr val="4472C4">
                  <a:alpha val="5000"/>
                </a:srgbClr>
              </a:gs>
            </a:gsLst>
            <a:path path="circle">
              <a:fillToRect l="100000" t="100000"/>
            </a:path>
            <a:tileRect r="-100000" b="-100000"/>
          </a:gradFill>
          <a:ln w="12700" cap="flat" cmpd="sng" algn="ctr">
            <a:noFill/>
            <a:prstDash val="dash"/>
            <a:miter lim="800000"/>
          </a:ln>
          <a:effectLst/>
        </p:spPr>
        <p:txBody>
          <a:bodyPr rtlCol="0" anchor="ctr"/>
          <a:lstStyle>
            <a:defPPr>
              <a:defRPr lang="zh-CN"/>
            </a:defPPr>
            <a:lvl1pPr>
              <a:lnSpc>
                <a:spcPct val="125000"/>
              </a:lnSpc>
              <a:defRPr sz="900" b="1">
                <a:solidFill>
                  <a:schemeClr val="bg1"/>
                </a:solidFill>
                <a:latin typeface="微软雅黑" panose="020B0503020204020204" pitchFamily="34" charset="-122"/>
                <a:ea typeface="微软雅黑" panose="020B0503020204020204" pitchFamily="34" charset="-122"/>
                <a:cs typeface="+mn-ea"/>
              </a:defRPr>
            </a:lvl1pPr>
          </a:lstStyle>
          <a:p>
            <a:pPr algn="ctr"/>
            <a:r>
              <a:rPr lang="zh-CN" altLang="en-US" dirty="0">
                <a:latin typeface="思源黑体 CN Bold" panose="020B0800000000000000" pitchFamily="34" charset="-122"/>
                <a:ea typeface="思源黑体 CN Bold" panose="020B0800000000000000" pitchFamily="34" charset="-122"/>
                <a:sym typeface="思源黑体 CN Regular" panose="020B0500000000000000" pitchFamily="34" charset="-122"/>
              </a:rPr>
              <a:t>半导体产业专家团队：</a:t>
            </a:r>
            <a:r>
              <a:rPr lang="en-US" altLang="zh-CN" dirty="0">
                <a:latin typeface="思源黑体 CN Bold" panose="020B0800000000000000" pitchFamily="34" charset="-122"/>
                <a:ea typeface="思源黑体 CN Bold" panose="020B0800000000000000" pitchFamily="34" charset="-122"/>
                <a:sym typeface="思源黑体 CN Regular" panose="020B0500000000000000" pitchFamily="34" charset="-122"/>
              </a:rPr>
              <a:t>10</a:t>
            </a:r>
            <a:r>
              <a:rPr lang="zh-CN" altLang="en-US" dirty="0">
                <a:latin typeface="思源黑体 CN Bold" panose="020B0800000000000000" pitchFamily="34" charset="-122"/>
                <a:ea typeface="思源黑体 CN Bold" panose="020B0800000000000000" pitchFamily="34" charset="-122"/>
                <a:sym typeface="思源黑体 CN Regular" panose="020B0500000000000000" pitchFamily="34" charset="-122"/>
              </a:rPr>
              <a:t>余位拥有</a:t>
            </a:r>
            <a:r>
              <a:rPr lang="en-US" altLang="zh-CN" dirty="0">
                <a:latin typeface="思源黑体 CN Bold" panose="020B0800000000000000" pitchFamily="34" charset="-122"/>
                <a:ea typeface="思源黑体 CN Bold" panose="020B0800000000000000" pitchFamily="34" charset="-122"/>
                <a:sym typeface="思源黑体 CN Regular" panose="020B0500000000000000" pitchFamily="34" charset="-122"/>
              </a:rPr>
              <a:t>10</a:t>
            </a:r>
            <a:r>
              <a:rPr lang="zh-CN" altLang="en-US" dirty="0">
                <a:latin typeface="思源黑体 CN Bold" panose="020B0800000000000000" pitchFamily="34" charset="-122"/>
                <a:ea typeface="思源黑体 CN Bold" panose="020B0800000000000000" pitchFamily="34" charset="-122"/>
                <a:sym typeface="思源黑体 CN Regular" panose="020B0500000000000000" pitchFamily="34" charset="-122"/>
              </a:rPr>
              <a:t>年以上半导体产业工作经验的资深产业专家团队（前台积电、美光、格芯、德州仪器、台联电、 晟碟、安靠、中芯国际、长江存储、积塔半导体等）</a:t>
            </a:r>
            <a:endParaRPr lang="zh-CN" altLang="en-US" sz="800" b="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91056" y="5394945"/>
            <a:ext cx="2993063" cy="389071"/>
          </a:xfrm>
          <a:prstGeom prst="rect">
            <a:avLst/>
          </a:prstGeom>
        </p:spPr>
      </p:pic>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826" y="5335456"/>
            <a:ext cx="670624" cy="508048"/>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8157" y="5394038"/>
            <a:ext cx="1418144" cy="390884"/>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21" y="5469917"/>
            <a:ext cx="1554328" cy="239127"/>
          </a:xfrm>
          <a:prstGeom prst="rect">
            <a:avLst/>
          </a:prstGeom>
        </p:spPr>
      </p:pic>
      <p:grpSp>
        <p:nvGrpSpPr>
          <p:cNvPr id="38" name="组合 37"/>
          <p:cNvGrpSpPr/>
          <p:nvPr/>
        </p:nvGrpSpPr>
        <p:grpSpPr>
          <a:xfrm>
            <a:off x="7007697" y="5858399"/>
            <a:ext cx="2731446" cy="501358"/>
            <a:chOff x="6809272" y="6051549"/>
            <a:chExt cx="3002456" cy="551102"/>
          </a:xfrm>
        </p:grpSpPr>
        <p:pic>
          <p:nvPicPr>
            <p:cNvPr id="39" name="图片 38"/>
            <p:cNvPicPr>
              <a:picLocks noChangeAspect="1"/>
            </p:cNvPicPr>
            <p:nvPr/>
          </p:nvPicPr>
          <p:blipFill rotWithShape="1">
            <a:blip r:embed="rId5">
              <a:extLst>
                <a:ext uri="{28A0092B-C50C-407E-A947-70E740481C1C}">
                  <a14:useLocalDpi xmlns:a14="http://schemas.microsoft.com/office/drawing/2010/main" val="0"/>
                </a:ext>
              </a:extLst>
            </a:blip>
            <a:srcRect l="34349" t="26305" b="25869"/>
            <a:stretch>
              <a:fillRect/>
            </a:stretch>
          </p:blipFill>
          <p:spPr>
            <a:xfrm>
              <a:off x="7397860" y="6051549"/>
              <a:ext cx="2413868" cy="533401"/>
            </a:xfrm>
            <a:prstGeom prst="rect">
              <a:avLst/>
            </a:prstGeom>
          </p:spPr>
        </p:pic>
        <p:pic>
          <p:nvPicPr>
            <p:cNvPr id="40" name="图片 39"/>
            <p:cNvPicPr>
              <a:picLocks noChangeAspect="1"/>
            </p:cNvPicPr>
            <p:nvPr/>
          </p:nvPicPr>
          <p:blipFill rotWithShape="1">
            <a:blip r:embed="rId6" cstate="print">
              <a:extLst>
                <a:ext uri="{28A0092B-C50C-407E-A947-70E740481C1C}">
                  <a14:useLocalDpi xmlns:a14="http://schemas.microsoft.com/office/drawing/2010/main" val="0"/>
                </a:ext>
              </a:extLst>
            </a:blip>
            <a:srcRect r="68462"/>
            <a:stretch>
              <a:fillRect/>
            </a:stretch>
          </p:blipFill>
          <p:spPr>
            <a:xfrm>
              <a:off x="6809272" y="6054386"/>
              <a:ext cx="570036" cy="548265"/>
            </a:xfrm>
            <a:prstGeom prst="rect">
              <a:avLst/>
            </a:prstGeom>
          </p:spPr>
        </p:pic>
      </p:grpSp>
      <p:pic>
        <p:nvPicPr>
          <p:cNvPr id="41" name="图片 40"/>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13783" y="5942817"/>
            <a:ext cx="1136117" cy="332522"/>
          </a:xfrm>
          <a:prstGeom prst="rect">
            <a:avLst/>
          </a:prstGeom>
        </p:spPr>
      </p:pic>
      <p:pic>
        <p:nvPicPr>
          <p:cNvPr id="42" name="图片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0219" y="5919536"/>
            <a:ext cx="1039428" cy="379085"/>
          </a:xfrm>
          <a:prstGeom prst="rect">
            <a:avLst/>
          </a:prstGeom>
        </p:spPr>
      </p:pic>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1837" y="5886330"/>
            <a:ext cx="975541" cy="445497"/>
          </a:xfrm>
          <a:prstGeom prst="rect">
            <a:avLst/>
          </a:prstGeom>
        </p:spPr>
      </p:pic>
      <p:pic>
        <p:nvPicPr>
          <p:cNvPr id="44" name="图片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3010" y="5307803"/>
            <a:ext cx="842684" cy="563354"/>
          </a:xfrm>
          <a:prstGeom prst="rect">
            <a:avLst/>
          </a:prstGeom>
        </p:spPr>
      </p:pic>
      <p:pic>
        <p:nvPicPr>
          <p:cNvPr id="45" name="图片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69966" y="5841474"/>
            <a:ext cx="1781552" cy="535209"/>
          </a:xfrm>
          <a:prstGeom prst="rect">
            <a:avLst/>
          </a:prstGeom>
        </p:spPr>
      </p:pic>
      <p:pic>
        <p:nvPicPr>
          <p:cNvPr id="46" name="图片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29460" y="5926567"/>
            <a:ext cx="1491827" cy="365022"/>
          </a:xfrm>
          <a:prstGeom prst="rect">
            <a:avLst/>
          </a:prstGeom>
        </p:spPr>
      </p:pic>
      <p:grpSp>
        <p:nvGrpSpPr>
          <p:cNvPr id="2" name="组合 1"/>
          <p:cNvGrpSpPr/>
          <p:nvPr/>
        </p:nvGrpSpPr>
        <p:grpSpPr>
          <a:xfrm>
            <a:off x="143841" y="314672"/>
            <a:ext cx="11914398" cy="4677871"/>
            <a:chOff x="143841" y="314672"/>
            <a:chExt cx="11914398" cy="4677871"/>
          </a:xfrm>
        </p:grpSpPr>
        <p:pic>
          <p:nvPicPr>
            <p:cNvPr id="107" name="图片 106"/>
            <p:cNvPicPr>
              <a:picLocks noChangeAspect="1"/>
            </p:cNvPicPr>
            <p:nvPr/>
          </p:nvPicPr>
          <p:blipFill>
            <a:blip r:embed="rId13" cstate="print">
              <a:extLst>
                <a:ext uri="{28A0092B-C50C-407E-A947-70E740481C1C}">
                  <a14:useLocalDpi xmlns:a14="http://schemas.microsoft.com/office/drawing/2010/main" val="0"/>
                </a:ext>
              </a:extLst>
            </a:blip>
            <a:srcRect l="6164" t="4919" r="26214" b="50000"/>
            <a:stretch>
              <a:fillRect/>
            </a:stretch>
          </p:blipFill>
          <p:spPr>
            <a:xfrm>
              <a:off x="8988686" y="2876635"/>
              <a:ext cx="652670" cy="652670"/>
            </a:xfrm>
            <a:custGeom>
              <a:avLst/>
              <a:gdLst>
                <a:gd name="connsiteX0" fmla="*/ 803429 w 1606858"/>
                <a:gd name="connsiteY0" fmla="*/ 0 h 1606858"/>
                <a:gd name="connsiteX1" fmla="*/ 1606858 w 1606858"/>
                <a:gd name="connsiteY1" fmla="*/ 803429 h 1606858"/>
                <a:gd name="connsiteX2" fmla="*/ 803429 w 1606858"/>
                <a:gd name="connsiteY2" fmla="*/ 1606858 h 1606858"/>
                <a:gd name="connsiteX3" fmla="*/ 0 w 1606858"/>
                <a:gd name="connsiteY3" fmla="*/ 803429 h 1606858"/>
                <a:gd name="connsiteX4" fmla="*/ 803429 w 1606858"/>
                <a:gd name="connsiteY4" fmla="*/ 0 h 160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858" h="1606858">
                  <a:moveTo>
                    <a:pt x="803429" y="0"/>
                  </a:moveTo>
                  <a:cubicBezTo>
                    <a:pt x="1247151" y="0"/>
                    <a:pt x="1606858" y="359707"/>
                    <a:pt x="1606858" y="803429"/>
                  </a:cubicBezTo>
                  <a:cubicBezTo>
                    <a:pt x="1606858" y="1247151"/>
                    <a:pt x="1247151" y="1606858"/>
                    <a:pt x="803429" y="1606858"/>
                  </a:cubicBezTo>
                  <a:cubicBezTo>
                    <a:pt x="359707" y="1606858"/>
                    <a:pt x="0" y="1247151"/>
                    <a:pt x="0" y="803429"/>
                  </a:cubicBezTo>
                  <a:cubicBezTo>
                    <a:pt x="0" y="359707"/>
                    <a:pt x="359707" y="0"/>
                    <a:pt x="803429" y="0"/>
                  </a:cubicBezTo>
                  <a:close/>
                </a:path>
              </a:pathLst>
            </a:custGeom>
          </p:spPr>
        </p:pic>
        <p:pic>
          <p:nvPicPr>
            <p:cNvPr id="106" name="图片 105"/>
            <p:cNvPicPr>
              <a:picLocks noChangeAspect="1"/>
            </p:cNvPicPr>
            <p:nvPr/>
          </p:nvPicPr>
          <p:blipFill>
            <a:blip r:embed="rId14" cstate="print">
              <a:extLst>
                <a:ext uri="{28A0092B-C50C-407E-A947-70E740481C1C}">
                  <a14:useLocalDpi xmlns:a14="http://schemas.microsoft.com/office/drawing/2010/main" val="0"/>
                </a:ext>
              </a:extLst>
            </a:blip>
            <a:srcRect t="8203" b="9360"/>
            <a:stretch>
              <a:fillRect/>
            </a:stretch>
          </p:blipFill>
          <p:spPr>
            <a:xfrm>
              <a:off x="7276394" y="2860158"/>
              <a:ext cx="633751" cy="673155"/>
            </a:xfrm>
            <a:custGeom>
              <a:avLst/>
              <a:gdLst>
                <a:gd name="connsiteX0" fmla="*/ 826664 w 1653326"/>
                <a:gd name="connsiteY0" fmla="*/ 0 h 1756124"/>
                <a:gd name="connsiteX1" fmla="*/ 1635724 w 1653326"/>
                <a:gd name="connsiteY1" fmla="*/ 536281 h 1756124"/>
                <a:gd name="connsiteX2" fmla="*/ 1653326 w 1653326"/>
                <a:gd name="connsiteY2" fmla="*/ 584375 h 1756124"/>
                <a:gd name="connsiteX3" fmla="*/ 1653326 w 1653326"/>
                <a:gd name="connsiteY3" fmla="*/ 1171750 h 1756124"/>
                <a:gd name="connsiteX4" fmla="*/ 1635724 w 1653326"/>
                <a:gd name="connsiteY4" fmla="*/ 1219843 h 1756124"/>
                <a:gd name="connsiteX5" fmla="*/ 826664 w 1653326"/>
                <a:gd name="connsiteY5" fmla="*/ 1756124 h 1756124"/>
                <a:gd name="connsiteX6" fmla="*/ 17605 w 1653326"/>
                <a:gd name="connsiteY6" fmla="*/ 1219843 h 1756124"/>
                <a:gd name="connsiteX7" fmla="*/ 0 w 1653326"/>
                <a:gd name="connsiteY7" fmla="*/ 1171744 h 1756124"/>
                <a:gd name="connsiteX8" fmla="*/ 0 w 1653326"/>
                <a:gd name="connsiteY8" fmla="*/ 584380 h 1756124"/>
                <a:gd name="connsiteX9" fmla="*/ 17605 w 1653326"/>
                <a:gd name="connsiteY9" fmla="*/ 536281 h 1756124"/>
                <a:gd name="connsiteX10" fmla="*/ 826664 w 1653326"/>
                <a:gd name="connsiteY10" fmla="*/ 0 h 175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326" h="1756124">
                  <a:moveTo>
                    <a:pt x="826664" y="0"/>
                  </a:moveTo>
                  <a:cubicBezTo>
                    <a:pt x="1190369" y="0"/>
                    <a:pt x="1502427" y="221131"/>
                    <a:pt x="1635724" y="536281"/>
                  </a:cubicBezTo>
                  <a:lnTo>
                    <a:pt x="1653326" y="584375"/>
                  </a:lnTo>
                  <a:lnTo>
                    <a:pt x="1653326" y="1171750"/>
                  </a:lnTo>
                  <a:lnTo>
                    <a:pt x="1635724" y="1219843"/>
                  </a:lnTo>
                  <a:cubicBezTo>
                    <a:pt x="1502427" y="1534993"/>
                    <a:pt x="1190369" y="1756124"/>
                    <a:pt x="826664" y="1756124"/>
                  </a:cubicBezTo>
                  <a:cubicBezTo>
                    <a:pt x="462959" y="1756124"/>
                    <a:pt x="150902" y="1534993"/>
                    <a:pt x="17605" y="1219843"/>
                  </a:cubicBezTo>
                  <a:lnTo>
                    <a:pt x="0" y="1171744"/>
                  </a:lnTo>
                  <a:lnTo>
                    <a:pt x="0" y="584380"/>
                  </a:lnTo>
                  <a:lnTo>
                    <a:pt x="17605" y="536281"/>
                  </a:lnTo>
                  <a:cubicBezTo>
                    <a:pt x="150902" y="221131"/>
                    <a:pt x="462959" y="0"/>
                    <a:pt x="826664" y="0"/>
                  </a:cubicBezTo>
                  <a:close/>
                </a:path>
              </a:pathLst>
            </a:custGeom>
          </p:spPr>
        </p:pic>
        <p:cxnSp>
          <p:nvCxnSpPr>
            <p:cNvPr id="120" name="连接符: 肘形 119"/>
            <p:cNvCxnSpPr>
              <a:stCxn id="49" idx="0"/>
            </p:cNvCxnSpPr>
            <p:nvPr/>
          </p:nvCxnSpPr>
          <p:spPr>
            <a:xfrm rot="16200000">
              <a:off x="3243580" y="357505"/>
              <a:ext cx="267335" cy="47523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文本框 4">
              <a:hlinkClick r:id="" action="ppaction://noaction"/>
            </p:cNvPr>
            <p:cNvSpPr txBox="1"/>
            <p:nvPr/>
          </p:nvSpPr>
          <p:spPr>
            <a:xfrm>
              <a:off x="6210727" y="319231"/>
              <a:ext cx="4034859" cy="1084912"/>
            </a:xfrm>
            <a:prstGeom prst="rect">
              <a:avLst/>
            </a:prstGeom>
            <a:noFill/>
          </p:spPr>
          <p:txBody>
            <a:bodyPr wrap="square" rtlCol="0">
              <a:spAutoFit/>
            </a:bodyPr>
            <a:lstStyle/>
            <a:p>
              <a:pPr marL="0" marR="0" lvl="0" indent="0" algn="l" defTabSz="914400" rtl="0" eaLnBrk="1" fontAlgn="base" latinLnBrk="0" hangingPunct="1">
                <a:spcBef>
                  <a:spcPct val="0"/>
                </a:spcBef>
                <a:spcAft>
                  <a:spcPts val="30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周孟初</a:t>
              </a:r>
              <a:endParaRPr kumimoji="0" lang="en-US" altLang="zh-CN"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澳门科技大学教授，美国国家发明家科学院院士</a:t>
              </a:r>
              <a:endPar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美国新泽西理工大学终身杰出教授、</a:t>
              </a: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IEEE</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a:t>
              </a: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IFAC</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a:t>
              </a:r>
              <a:endPar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长江学者</a:t>
              </a:r>
              <a:endPar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IEEE RAS</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半导体工厂自动化专业委员会创始主席</a:t>
              </a:r>
              <a:endPar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曾获得全球控制论最高奖项</a:t>
              </a:r>
              <a:r>
                <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Norbert Wiener Award</a:t>
              </a:r>
              <a:endParaRPr kumimoji="0" lang="en-US" altLang="zh-CN" sz="800" b="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 name="文本框 6">
              <a:hlinkClick r:id="" action="ppaction://noaction"/>
            </p:cNvPr>
            <p:cNvSpPr txBox="1"/>
            <p:nvPr/>
          </p:nvSpPr>
          <p:spPr>
            <a:xfrm>
              <a:off x="1244666" y="1425358"/>
              <a:ext cx="2586345" cy="923331"/>
            </a:xfrm>
            <a:prstGeom prst="rect">
              <a:avLst/>
            </a:prstGeom>
            <a:noFill/>
          </p:spPr>
          <p:txBody>
            <a:bodyPr wrap="square" rtlCol="0">
              <a:spAutoFit/>
            </a:bodyPr>
            <a:lstStyle/>
            <a:p>
              <a:pPr marL="0" marR="0" lvl="0" indent="0" algn="l" defTabSz="914400" rtl="0" eaLnBrk="1" fontAlgn="base" latinLnBrk="0" hangingPunct="1">
                <a:spcBef>
                  <a:spcPct val="0"/>
                </a:spcBef>
                <a:spcAft>
                  <a:spcPts val="300"/>
                </a:spcAft>
                <a:buClrTx/>
                <a:buSzTx/>
                <a:buFontTx/>
                <a:buNone/>
                <a:defRPr/>
              </a:pPr>
              <a:r>
                <a:rPr kumimoji="0" lang="zh-CN" altLang="en-US" sz="1200" b="1" i="0" u="none" strike="noStrike" kern="0" cap="none" spc="0" normalizeH="0" baseline="0" noProof="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李</a:t>
              </a:r>
              <a:r>
                <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杰</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澳门科技大学智能科学与系统博士 </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IEEE RAS</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技术委员会委员</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曾任美国人工智能</a:t>
              </a:r>
              <a:r>
                <a:rPr kumimoji="0" lang="en-US" altLang="zh-CN" sz="800" i="0" u="none" strike="noStrike" kern="0" cap="none" spc="0" normalizeH="0" baseline="0" noProof="0" dirty="0" err="1">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Avlino</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公司联合创始人 </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曾任美国</a:t>
              </a:r>
              <a:r>
                <a:rPr kumimoji="0" lang="en-US" altLang="zh-CN" sz="800" i="0" u="none" strike="noStrike" kern="0" cap="none" spc="0" normalizeH="0" baseline="0" noProof="0" dirty="0" err="1">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Exar</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公司大数据首席架构师 </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8" name="文本框 7">
              <a:hlinkClick r:id="" action="ppaction://noaction"/>
            </p:cNvPr>
            <p:cNvSpPr txBox="1"/>
            <p:nvPr/>
          </p:nvSpPr>
          <p:spPr>
            <a:xfrm>
              <a:off x="3359299" y="2182243"/>
              <a:ext cx="1086398" cy="308168"/>
            </a:xfrm>
            <a:prstGeom prst="rect">
              <a:avLst/>
            </a:prstGeom>
            <a:noFill/>
          </p:spPr>
          <p:txBody>
            <a:bodyPr wrap="square" rtlCol="0">
              <a:spAutoFit/>
            </a:bodyPr>
            <a:lstStyle/>
            <a:p>
              <a:pPr algn="ctr" fontAlgn="base">
                <a:spcBef>
                  <a:spcPct val="0"/>
                </a:spcBef>
                <a:spcAft>
                  <a:spcPct val="0"/>
                </a:spcAft>
                <a:defRPr/>
              </a:pPr>
              <a:r>
                <a:rPr lang="en-US" altLang="zh-CN" sz="1400" b="1" kern="0" dirty="0">
                  <a:solidFill>
                    <a:srgbClr val="00FFFF"/>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CEO</a:t>
              </a:r>
              <a:endParaRPr lang="zh-CN" altLang="en-US" sz="1400" b="1" kern="0" dirty="0">
                <a:solidFill>
                  <a:srgbClr val="00FFFF"/>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p:txBody>
        </p:sp>
        <p:sp>
          <p:nvSpPr>
            <p:cNvPr id="9" name="文本框 8">
              <a:hlinkClick r:id="" action="ppaction://noaction"/>
            </p:cNvPr>
            <p:cNvSpPr txBox="1"/>
            <p:nvPr/>
          </p:nvSpPr>
          <p:spPr>
            <a:xfrm>
              <a:off x="7659473" y="1587283"/>
              <a:ext cx="4034860" cy="761746"/>
            </a:xfrm>
            <a:prstGeom prst="rect">
              <a:avLst/>
            </a:prstGeom>
            <a:noFill/>
          </p:spPr>
          <p:txBody>
            <a:bodyPr wrap="square" rtlCol="0">
              <a:spAutoFit/>
            </a:bodyPr>
            <a:lstStyle/>
            <a:p>
              <a:pPr marL="0" marR="0" lvl="0" indent="0" algn="l" defTabSz="914400" rtl="0" eaLnBrk="1" fontAlgn="base" latinLnBrk="0" hangingPunct="1">
                <a:spcBef>
                  <a:spcPct val="0"/>
                </a:spcBef>
                <a:spcAft>
                  <a:spcPts val="300"/>
                </a:spcAft>
                <a:buClrTx/>
                <a:buSzTx/>
                <a:buFontTx/>
                <a:buNone/>
                <a:defRPr/>
              </a:pPr>
              <a:r>
                <a:rPr kumimoji="0" lang="en-US" altLang="zh-CN"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Witold </a:t>
              </a:r>
              <a:r>
                <a:rPr kumimoji="0" lang="en-US" altLang="zh-CN" sz="1200" b="1" i="0" u="none" strike="noStrike" kern="0" cap="none" spc="0" normalizeH="0" baseline="0" noProof="0" dirty="0" err="1">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Pedrycz</a:t>
              </a:r>
              <a:endParaRPr kumimoji="0" lang="en-US" altLang="zh-CN"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加拿大皇家科学院院士、加拿大计算智能研究中心主席</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IEEE</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IFSA</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H-index</a:t>
              </a:r>
              <a:r>
                <a:rPr lang="zh-CN" altLang="en-US"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高达</a:t>
              </a: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115</a:t>
              </a:r>
              <a:r>
                <a:rPr lang="zh-CN" altLang="en-US"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，在该领域世界排名第</a:t>
              </a: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93</a:t>
              </a:r>
              <a:r>
                <a:rPr lang="zh-CN" altLang="en-US"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，在中国排名第</a:t>
              </a: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3</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0" name="文本框 9">
              <a:hlinkClick r:id="" action="ppaction://noaction"/>
            </p:cNvPr>
            <p:cNvSpPr txBox="1"/>
            <p:nvPr/>
          </p:nvSpPr>
          <p:spPr>
            <a:xfrm>
              <a:off x="6650173" y="2182243"/>
              <a:ext cx="1086398" cy="307777"/>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dirty="0">
                  <a:latin typeface="思源黑体 CN Bold" panose="020B0800000000000000" pitchFamily="34" charset="-122"/>
                  <a:ea typeface="思源黑体 CN Bold" panose="020B0800000000000000" pitchFamily="34" charset="-122"/>
                  <a:sym typeface="思源黑体 CN Regular" panose="020B0500000000000000" pitchFamily="34" charset="-122"/>
                </a:rPr>
                <a:t>首席科学家</a:t>
              </a:r>
              <a:endParaRPr lang="zh-CN" altLang="en-US"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23" name="圆角矩形 121">
              <a:hlinkClick r:id="" action="ppaction://noaction"/>
            </p:cNvPr>
            <p:cNvSpPr/>
            <p:nvPr/>
          </p:nvSpPr>
          <p:spPr>
            <a:xfrm>
              <a:off x="9075331" y="829512"/>
              <a:ext cx="2619002" cy="610456"/>
            </a:xfrm>
            <a:prstGeom prst="roundRect">
              <a:avLst>
                <a:gd name="adj" fmla="val 0"/>
              </a:avLst>
            </a:prstGeom>
            <a:gradFill flip="none" rotWithShape="1">
              <a:gsLst>
                <a:gs pos="53000">
                  <a:srgbClr val="4472C4">
                    <a:alpha val="35000"/>
                  </a:srgbClr>
                </a:gs>
                <a:gs pos="0">
                  <a:srgbClr val="4472C4">
                    <a:alpha val="5000"/>
                  </a:srgbClr>
                </a:gs>
                <a:gs pos="100000">
                  <a:srgbClr val="4472C4">
                    <a:alpha val="5000"/>
                  </a:srgbClr>
                </a:gs>
              </a:gsLst>
              <a:path path="circle">
                <a:fillToRect l="100000" t="100000"/>
              </a:path>
              <a:tileRect r="-100000" b="-100000"/>
            </a:gradFill>
            <a:ln w="12700" cap="flat" cmpd="sng" algn="ctr">
              <a:noFill/>
              <a:prstDash val="dash"/>
              <a:miter lim="800000"/>
            </a:ln>
            <a:effectLst/>
          </p:spPr>
          <p:txBody>
            <a:bodyPr rtlCol="0" anchor="ctr"/>
            <a:lstStyle/>
            <a:p>
              <a:pPr>
                <a:lnSpc>
                  <a:spcPct val="125000"/>
                </a:lnSpc>
              </a:pPr>
              <a:r>
                <a:rPr lang="zh-CN" altLang="en-US" sz="9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控制领域国际顶级科学家团队</a:t>
              </a:r>
              <a:endParaRPr lang="en-US" altLang="zh-CN" sz="900" b="1" dirty="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a:lnSpc>
                  <a:spcPct val="125000"/>
                </a:lnSpc>
              </a:pPr>
              <a:r>
                <a:rPr lang="zh-CN" altLang="en-US"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伍乃骐</a:t>
              </a:r>
              <a:r>
                <a:rPr lang="en-US" altLang="zh-CN"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IEEE</a:t>
              </a:r>
              <a:r>
                <a:rPr lang="zh-CN" altLang="en-US"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会士、科学家；李志武 </a:t>
              </a:r>
              <a:r>
                <a:rPr lang="en-US" altLang="zh-CN"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IEEE</a:t>
              </a:r>
              <a:r>
                <a:rPr lang="zh-CN" altLang="en-US"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会士、科学家；乔岩 科学家</a:t>
              </a:r>
              <a:endParaRPr lang="en-US" altLang="zh-CN" sz="8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cxnSp>
          <p:nvCxnSpPr>
            <p:cNvPr id="24" name="连接符: 肘形 330"/>
            <p:cNvCxnSpPr>
              <a:stCxn id="23" idx="2"/>
            </p:cNvCxnSpPr>
            <p:nvPr/>
          </p:nvCxnSpPr>
          <p:spPr>
            <a:xfrm rot="5400000">
              <a:off x="9618082" y="960282"/>
              <a:ext cx="287065" cy="1246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5" name="肘形连接符 30"/>
            <p:cNvCxnSpPr/>
            <p:nvPr/>
          </p:nvCxnSpPr>
          <p:spPr>
            <a:xfrm rot="10800000" flipV="1">
              <a:off x="4300811" y="1083535"/>
              <a:ext cx="1479717" cy="742234"/>
            </a:xfrm>
            <a:prstGeom prst="bentConnector3">
              <a:avLst>
                <a:gd name="adj1" fmla="val 435"/>
              </a:avLst>
            </a:prstGeom>
          </p:spPr>
          <p:style>
            <a:lnRef idx="1">
              <a:schemeClr val="accent1"/>
            </a:lnRef>
            <a:fillRef idx="0">
              <a:schemeClr val="accent1"/>
            </a:fillRef>
            <a:effectRef idx="0">
              <a:schemeClr val="accent1"/>
            </a:effectRef>
            <a:fontRef idx="minor">
              <a:schemeClr val="tx1"/>
            </a:fontRef>
          </p:style>
        </p:cxnSp>
        <p:cxnSp>
          <p:nvCxnSpPr>
            <p:cNvPr id="26" name="肘形连接符 131"/>
            <p:cNvCxnSpPr/>
            <p:nvPr/>
          </p:nvCxnSpPr>
          <p:spPr>
            <a:xfrm>
              <a:off x="5767283" y="1123224"/>
              <a:ext cx="1041991" cy="700571"/>
            </a:xfrm>
            <a:prstGeom prst="bentConnector3">
              <a:avLst>
                <a:gd name="adj1" fmla="val 638"/>
              </a:avLst>
            </a:prstGeom>
          </p:spPr>
          <p:style>
            <a:lnRef idx="1">
              <a:schemeClr val="accent1"/>
            </a:lnRef>
            <a:fillRef idx="0">
              <a:schemeClr val="accent1"/>
            </a:fillRef>
            <a:effectRef idx="0">
              <a:schemeClr val="accent1"/>
            </a:effectRef>
            <a:fontRef idx="minor">
              <a:schemeClr val="tx1"/>
            </a:fontRef>
          </p:style>
        </p:cxnSp>
        <p:sp>
          <p:nvSpPr>
            <p:cNvPr id="17" name="文本框 16">
              <a:hlinkClick r:id="" action="ppaction://noaction"/>
            </p:cNvPr>
            <p:cNvSpPr txBox="1"/>
            <p:nvPr/>
          </p:nvSpPr>
          <p:spPr>
            <a:xfrm>
              <a:off x="3517452" y="3541107"/>
              <a:ext cx="1553115" cy="276999"/>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营销</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8" name="文本框 17">
              <a:hlinkClick r:id="" action="ppaction://noaction"/>
            </p:cNvPr>
            <p:cNvSpPr txBox="1"/>
            <p:nvPr/>
          </p:nvSpPr>
          <p:spPr>
            <a:xfrm>
              <a:off x="3517265" y="4042158"/>
              <a:ext cx="1684020" cy="770788"/>
            </a:xfrm>
            <a:prstGeom prst="rect">
              <a:avLst/>
            </a:prstGeom>
            <a:noFill/>
          </p:spPr>
          <p:txBody>
            <a:bodyPr wrap="square" rtlCol="0">
              <a:spAutoFit/>
            </a:bodyPr>
            <a:lstStyle/>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物理学硕士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曾任中兴通讯智慧城市营销总监，大连中兴网信营销</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VP</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15</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年市场营销管理经验</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9" name="文本框 18">
              <a:hlinkClick r:id="" action="ppaction://noaction"/>
            </p:cNvPr>
            <p:cNvSpPr txBox="1"/>
            <p:nvPr/>
          </p:nvSpPr>
          <p:spPr>
            <a:xfrm>
              <a:off x="6545546" y="3541107"/>
              <a:ext cx="2228312" cy="276999"/>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创新能源</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20" name="文本框 19">
              <a:hlinkClick r:id="" action="ppaction://noaction"/>
            </p:cNvPr>
            <p:cNvSpPr txBox="1"/>
            <p:nvPr/>
          </p:nvSpPr>
          <p:spPr>
            <a:xfrm>
              <a:off x="6882763" y="3784520"/>
              <a:ext cx="1657354" cy="1207135"/>
            </a:xfrm>
            <a:prstGeom prst="rect">
              <a:avLst/>
            </a:prstGeom>
            <a:noFill/>
          </p:spPr>
          <p:txBody>
            <a:bodyPr wrap="square" rtlCol="0">
              <a:spAutoFit/>
            </a:bodyPr>
            <a:lstStyle/>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        </a:t>
              </a:r>
              <a:r>
                <a:rPr kumimoji="0" lang="zh-CN" altLang="en-US"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郭宇翔</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澳门科技大学博士、软件工程硕士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曾主导基于华为</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Atlas</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系列产品能源领域解决方案的设计开发</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曾任美国</a:t>
              </a:r>
              <a:r>
                <a:rPr kumimoji="0" lang="en-US" altLang="zh-CN" sz="800" i="0" u="none" strike="noStrike" kern="0" cap="none" spc="0" normalizeH="0" baseline="0" noProof="0" dirty="0" err="1">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Exar</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公司产品经理</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1" name="文本框 20">
              <a:hlinkClick r:id="" action="ppaction://noaction"/>
            </p:cNvPr>
            <p:cNvSpPr txBox="1"/>
            <p:nvPr/>
          </p:nvSpPr>
          <p:spPr>
            <a:xfrm>
              <a:off x="8565367" y="3541107"/>
              <a:ext cx="1574875" cy="276999"/>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战略合作</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22" name="文本框 21">
              <a:hlinkClick r:id="" action="ppaction://noaction"/>
            </p:cNvPr>
            <p:cNvSpPr txBox="1"/>
            <p:nvPr/>
          </p:nvSpPr>
          <p:spPr>
            <a:xfrm>
              <a:off x="8712153" y="3784520"/>
              <a:ext cx="1411298" cy="1208023"/>
            </a:xfrm>
            <a:prstGeom prst="rect">
              <a:avLst/>
            </a:prstGeom>
            <a:noFill/>
          </p:spPr>
          <p:txBody>
            <a:bodyPr wrap="square" rtlCol="0">
              <a:spAutoFit/>
            </a:bodyPr>
            <a:lstStyle/>
            <a:p>
              <a:pPr marL="0" marR="0" lvl="0" indent="0" defTabSz="914400" rtl="0" eaLnBrk="1" fontAlgn="base" latinLnBrk="0" hangingPunct="1">
                <a:lnSpc>
                  <a:spcPct val="125000"/>
                </a:lnSpc>
                <a:spcBef>
                  <a:spcPct val="0"/>
                </a:spcBef>
                <a:spcAft>
                  <a:spcPts val="300"/>
                </a:spcAft>
                <a:buClrTx/>
                <a:buSzTx/>
                <a:buFontTx/>
                <a:buNone/>
                <a:defRPr/>
              </a:pPr>
              <a:r>
                <a:rPr kumimoji="0" lang="zh-CN" altLang="en-US"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      扶  庆</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中国人民大学学士，北京大学</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MBA</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曾任新华通讯社记者，主导集成电路产业调研</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曾任职于松禾资本</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3" name="文本框 12">
              <a:hlinkClick r:id="" action="ppaction://noaction"/>
            </p:cNvPr>
            <p:cNvSpPr txBox="1"/>
            <p:nvPr/>
          </p:nvSpPr>
          <p:spPr>
            <a:xfrm>
              <a:off x="375880" y="3541107"/>
              <a:ext cx="1204172" cy="276999"/>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技术</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4" name="文本框 13">
              <a:hlinkClick r:id="" action="ppaction://noaction"/>
            </p:cNvPr>
            <p:cNvSpPr txBox="1"/>
            <p:nvPr/>
          </p:nvSpPr>
          <p:spPr>
            <a:xfrm>
              <a:off x="143841" y="3784520"/>
              <a:ext cx="1736197" cy="1054135"/>
            </a:xfrm>
            <a:prstGeom prst="rect">
              <a:avLst/>
            </a:prstGeom>
            <a:noFill/>
          </p:spPr>
          <p:txBody>
            <a:bodyPr wrap="square" rtlCol="0">
              <a:spAutoFit/>
            </a:bodyPr>
            <a:lstStyle/>
            <a:p>
              <a:pPr marL="0" marR="0" lvl="0" indent="0" algn="ctr" defTabSz="914400" rtl="0" eaLnBrk="1" fontAlgn="base" latinLnBrk="0" hangingPunct="1">
                <a:lnSpc>
                  <a:spcPct val="125000"/>
                </a:lnSpc>
                <a:spcBef>
                  <a:spcPct val="0"/>
                </a:spcBef>
                <a:spcAft>
                  <a:spcPts val="300"/>
                </a:spcAft>
                <a:buClrTx/>
                <a:buSzTx/>
                <a:buFontTx/>
                <a:buNone/>
                <a:defRPr/>
              </a:pPr>
              <a:r>
                <a:rPr kumimoji="0" lang="en-US" altLang="zh-CN"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LIU BIN</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新加坡国立大学微电子工程博士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a:lnSpc>
                  <a:spcPct val="125000"/>
                </a:lnSpc>
                <a:spcAft>
                  <a:spcPts val="300"/>
                </a:spcAft>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曾任职于</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AMD</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、新加坡国立大学、</a:t>
              </a:r>
              <a:r>
                <a:rPr lang="zh-CN" altLang="en-US"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三星电子和</a:t>
              </a:r>
              <a:r>
                <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GlobalFoundries</a:t>
              </a:r>
              <a:endParaRPr lang="en-US" altLang="zh-CN"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22</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项发明专利</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grpSp>
          <p:nvGrpSpPr>
            <p:cNvPr id="47" name="组合 46"/>
            <p:cNvGrpSpPr/>
            <p:nvPr/>
          </p:nvGrpSpPr>
          <p:grpSpPr>
            <a:xfrm>
              <a:off x="620311" y="2795230"/>
              <a:ext cx="753900" cy="753900"/>
              <a:chOff x="667759" y="4007020"/>
              <a:chExt cx="753900" cy="753900"/>
            </a:xfrm>
          </p:grpSpPr>
          <p:grpSp>
            <p:nvGrpSpPr>
              <p:cNvPr id="48" name="ïşľiḓé"/>
              <p:cNvGrpSpPr/>
              <p:nvPr/>
            </p:nvGrpSpPr>
            <p:grpSpPr>
              <a:xfrm>
                <a:off x="667759" y="4007020"/>
                <a:ext cx="753900" cy="753900"/>
                <a:chOff x="3429592" y="4627148"/>
                <a:chExt cx="757145" cy="757145"/>
              </a:xfrm>
            </p:grpSpPr>
            <p:sp>
              <p:nvSpPr>
                <p:cNvPr id="50" name="i$ḷídé"/>
                <p:cNvSpPr/>
                <p:nvPr/>
              </p:nvSpPr>
              <p:spPr>
                <a:xfrm flipV="1">
                  <a:off x="3480425"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51"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49" name="椭圆 48"/>
              <p:cNvSpPr/>
              <p:nvPr/>
            </p:nvSpPr>
            <p:spPr>
              <a:xfrm>
                <a:off x="742871" y="4079539"/>
                <a:ext cx="611873" cy="611874"/>
              </a:xfrm>
              <a:prstGeom prst="ellipse">
                <a:avLst/>
              </a:prstGeom>
              <a:blipFill dpi="0" rotWithShape="1">
                <a:blip r:embed="rId15" cstate="print">
                  <a:extLst>
                    <a:ext uri="{28A0092B-C50C-407E-A947-70E740481C1C}">
                      <a14:useLocalDpi xmlns:a14="http://schemas.microsoft.com/office/drawing/2010/main" val="0"/>
                    </a:ext>
                  </a:extLst>
                </a:blip>
                <a:srcRect/>
                <a:tile tx="0" ty="0" sx="34000" sy="34000" flip="none" algn="ctr"/>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Arial" panose="020B0604020202020204" pitchFamily="34" charset="0"/>
                  <a:ea typeface="黑体" panose="02010609060101010101" charset="-122"/>
                  <a:cs typeface="+mn-ea"/>
                  <a:sym typeface="Arial" panose="020B0604020202020204" pitchFamily="34" charset="0"/>
                </a:endParaRPr>
              </a:p>
            </p:txBody>
          </p:sp>
        </p:grpSp>
        <p:grpSp>
          <p:nvGrpSpPr>
            <p:cNvPr id="57" name="组合 56"/>
            <p:cNvGrpSpPr/>
            <p:nvPr/>
          </p:nvGrpSpPr>
          <p:grpSpPr>
            <a:xfrm>
              <a:off x="3907791" y="2800401"/>
              <a:ext cx="753900" cy="753900"/>
              <a:chOff x="6738323" y="4007020"/>
              <a:chExt cx="753900" cy="753900"/>
            </a:xfrm>
          </p:grpSpPr>
          <p:grpSp>
            <p:nvGrpSpPr>
              <p:cNvPr id="58" name="ïşľiḓé"/>
              <p:cNvGrpSpPr/>
              <p:nvPr/>
            </p:nvGrpSpPr>
            <p:grpSpPr>
              <a:xfrm>
                <a:off x="6738323" y="4007020"/>
                <a:ext cx="753900" cy="753900"/>
                <a:chOff x="3429592" y="4627148"/>
                <a:chExt cx="757145" cy="757145"/>
              </a:xfrm>
            </p:grpSpPr>
            <p:sp>
              <p:nvSpPr>
                <p:cNvPr id="60" name="i$ḷídé"/>
                <p:cNvSpPr/>
                <p:nvPr/>
              </p:nvSpPr>
              <p:spPr>
                <a:xfrm flipV="1">
                  <a:off x="3480424"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61"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59" name="椭圆 58"/>
              <p:cNvSpPr/>
              <p:nvPr/>
            </p:nvSpPr>
            <p:spPr>
              <a:xfrm>
                <a:off x="6809272" y="4079413"/>
                <a:ext cx="612000" cy="612000"/>
              </a:xfrm>
              <a:prstGeom prst="ellipse">
                <a:avLst/>
              </a:prstGeom>
              <a:blipFill dpi="0" rotWithShape="1">
                <a:blip r:embed="rId16"/>
                <a:srcRect/>
                <a:tile tx="25400" ty="146050" sx="30000" sy="30000" flip="none" algn="ctr"/>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 lastClr="FFFFFF"/>
                  </a:solidFill>
                  <a:effectLst/>
                  <a:uLnTx/>
                  <a:uFillTx/>
                  <a:latin typeface="Arial" panose="020B0604020202020204" pitchFamily="34" charset="0"/>
                  <a:ea typeface="黑体" panose="02010609060101010101" charset="-122"/>
                  <a:cs typeface="+mn-ea"/>
                  <a:sym typeface="Arial" panose="020B0604020202020204" pitchFamily="34" charset="0"/>
                </a:endParaRPr>
              </a:p>
            </p:txBody>
          </p:sp>
        </p:grpSp>
        <p:grpSp>
          <p:nvGrpSpPr>
            <p:cNvPr id="62" name="组合 61"/>
            <p:cNvGrpSpPr/>
            <p:nvPr/>
          </p:nvGrpSpPr>
          <p:grpSpPr>
            <a:xfrm>
              <a:off x="5347758" y="314672"/>
              <a:ext cx="774508" cy="774508"/>
              <a:chOff x="4123746" y="1278156"/>
              <a:chExt cx="774508" cy="774508"/>
            </a:xfrm>
          </p:grpSpPr>
          <p:grpSp>
            <p:nvGrpSpPr>
              <p:cNvPr id="63" name="ïşľiḓé"/>
              <p:cNvGrpSpPr/>
              <p:nvPr/>
            </p:nvGrpSpPr>
            <p:grpSpPr>
              <a:xfrm>
                <a:off x="4123746" y="1278156"/>
                <a:ext cx="774508" cy="774508"/>
                <a:chOff x="3429592" y="4627148"/>
                <a:chExt cx="757145" cy="757145"/>
              </a:xfrm>
            </p:grpSpPr>
            <p:sp>
              <p:nvSpPr>
                <p:cNvPr id="65" name="i$ḷídé"/>
                <p:cNvSpPr/>
                <p:nvPr/>
              </p:nvSpPr>
              <p:spPr>
                <a:xfrm flipV="1">
                  <a:off x="3480425"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66"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64" name="椭圆 63"/>
              <p:cNvSpPr/>
              <p:nvPr/>
            </p:nvSpPr>
            <p:spPr>
              <a:xfrm>
                <a:off x="4204827" y="1359966"/>
                <a:ext cx="612000" cy="612000"/>
              </a:xfrm>
              <a:prstGeom prst="ellipse">
                <a:avLst/>
              </a:prstGeom>
              <a:blipFill dpi="0" rotWithShape="1">
                <a:blip r:embed="rId17"/>
                <a:srcRect/>
                <a:tile tx="25400" ty="120650" sx="37000" sy="37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grpSp>
          <p:nvGrpSpPr>
            <p:cNvPr id="67" name="组合 66"/>
            <p:cNvGrpSpPr/>
            <p:nvPr/>
          </p:nvGrpSpPr>
          <p:grpSpPr>
            <a:xfrm>
              <a:off x="3514469" y="1394760"/>
              <a:ext cx="753899" cy="753899"/>
              <a:chOff x="1024401" y="3018677"/>
              <a:chExt cx="593261" cy="593261"/>
            </a:xfrm>
          </p:grpSpPr>
          <p:grpSp>
            <p:nvGrpSpPr>
              <p:cNvPr id="68" name="ïşľiḓé"/>
              <p:cNvGrpSpPr/>
              <p:nvPr/>
            </p:nvGrpSpPr>
            <p:grpSpPr>
              <a:xfrm>
                <a:off x="1024401" y="3018677"/>
                <a:ext cx="593261" cy="593261"/>
                <a:chOff x="3429592" y="4627148"/>
                <a:chExt cx="757145" cy="757145"/>
              </a:xfrm>
            </p:grpSpPr>
            <p:sp>
              <p:nvSpPr>
                <p:cNvPr id="70" name="i$ḷídé"/>
                <p:cNvSpPr/>
                <p:nvPr/>
              </p:nvSpPr>
              <p:spPr>
                <a:xfrm flipV="1">
                  <a:off x="3480425"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71"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69" name="椭圆 68"/>
              <p:cNvSpPr/>
              <p:nvPr/>
            </p:nvSpPr>
            <p:spPr>
              <a:xfrm>
                <a:off x="1080232" y="3074448"/>
                <a:ext cx="481597" cy="481597"/>
              </a:xfrm>
              <a:prstGeom prst="ellipse">
                <a:avLst/>
              </a:prstGeom>
              <a:blipFill dpi="0" rotWithShape="1">
                <a:blip r:embed="rId1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grpSp>
          <p:nvGrpSpPr>
            <p:cNvPr id="72" name="组合 71"/>
            <p:cNvGrpSpPr/>
            <p:nvPr/>
          </p:nvGrpSpPr>
          <p:grpSpPr>
            <a:xfrm>
              <a:off x="6822516" y="1390398"/>
              <a:ext cx="753900" cy="753900"/>
              <a:chOff x="6824408" y="2546987"/>
              <a:chExt cx="753900" cy="753900"/>
            </a:xfrm>
          </p:grpSpPr>
          <p:grpSp>
            <p:nvGrpSpPr>
              <p:cNvPr id="73" name="ïşľiḓé"/>
              <p:cNvGrpSpPr/>
              <p:nvPr/>
            </p:nvGrpSpPr>
            <p:grpSpPr>
              <a:xfrm>
                <a:off x="6824408" y="2546987"/>
                <a:ext cx="753900" cy="753900"/>
                <a:chOff x="3429592" y="4627148"/>
                <a:chExt cx="757145" cy="757145"/>
              </a:xfrm>
            </p:grpSpPr>
            <p:sp>
              <p:nvSpPr>
                <p:cNvPr id="75" name="i$ḷídé"/>
                <p:cNvSpPr/>
                <p:nvPr/>
              </p:nvSpPr>
              <p:spPr>
                <a:xfrm flipV="1">
                  <a:off x="3480425"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76"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74" name="椭圆 73"/>
              <p:cNvSpPr/>
              <p:nvPr/>
            </p:nvSpPr>
            <p:spPr>
              <a:xfrm>
                <a:off x="6895753" y="2619977"/>
                <a:ext cx="612000" cy="612000"/>
              </a:xfrm>
              <a:prstGeom prst="ellipse">
                <a:avLst/>
              </a:prstGeom>
              <a:blipFill dpi="0" rotWithShape="1">
                <a:blip r:embed="rId19"/>
                <a:srcRect/>
                <a:tile tx="0" ty="76200" sx="18000" sy="1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83" name="文本框 82">
              <a:hlinkClick r:id="" action="ppaction://noaction"/>
            </p:cNvPr>
            <p:cNvSpPr txBox="1"/>
            <p:nvPr/>
          </p:nvSpPr>
          <p:spPr>
            <a:xfrm>
              <a:off x="10266433" y="3541107"/>
              <a:ext cx="1791806" cy="276999"/>
            </a:xfrm>
            <a:prstGeom prst="rect">
              <a:avLst/>
            </a:prstGeom>
            <a:noFill/>
          </p:spPr>
          <p:txBody>
            <a:bodyPr wrap="square" rtlCol="0">
              <a:spAutoFit/>
            </a:bodyPr>
            <a:lstStyle>
              <a:defPPr>
                <a:defRPr lang="zh-CN"/>
              </a:defPPr>
              <a:lvl1pPr algn="ctr">
                <a:defRPr sz="1200" b="1" kern="0">
                  <a:solidFill>
                    <a:srgbClr val="00FFFF"/>
                  </a:solidFill>
                  <a:latin typeface="思源黑体 CN Bold" panose="020B0800000000000000" pitchFamily="34" charset="-122"/>
                  <a:ea typeface="思源黑体 CN Bold" panose="020B0800000000000000" pitchFamily="34" charset="-122"/>
                  <a:cs typeface="+mn-ea"/>
                </a:defRPr>
              </a:lvl1pPr>
            </a:lstStyle>
            <a:p>
              <a:r>
                <a:rPr lang="zh-CN" altLang="en-US"/>
                <a:t>助理总裁 </a:t>
              </a:r>
              <a:r>
                <a:rPr lang="en-US" altLang="zh-CN"/>
                <a:t>| </a:t>
              </a:r>
              <a:r>
                <a:rPr lang="zh-CN" altLang="en-US"/>
                <a:t>项目交付</a:t>
              </a:r>
              <a:endParaRPr lang="en-US" altLang="zh-CN" dirty="0">
                <a:sym typeface="思源黑体 CN Regular" panose="020B0500000000000000" pitchFamily="34" charset="-122"/>
              </a:endParaRPr>
            </a:p>
          </p:txBody>
        </p:sp>
        <p:sp>
          <p:nvSpPr>
            <p:cNvPr id="84" name="文本框 83">
              <a:hlinkClick r:id="" action="ppaction://noaction"/>
            </p:cNvPr>
            <p:cNvSpPr txBox="1"/>
            <p:nvPr/>
          </p:nvSpPr>
          <p:spPr>
            <a:xfrm>
              <a:off x="10291016" y="3790889"/>
              <a:ext cx="1736755" cy="1040093"/>
            </a:xfrm>
            <a:prstGeom prst="rect">
              <a:avLst/>
            </a:prstGeom>
            <a:noFill/>
          </p:spPr>
          <p:txBody>
            <a:bodyPr wrap="square" rtlCol="0">
              <a:spAutoFit/>
            </a:bodyPr>
            <a:lstStyle/>
            <a:p>
              <a:pPr marL="0" marR="0" lvl="0" indent="0" algn="ctr" defTabSz="914400" rtl="0" eaLnBrk="1" fontAlgn="base" latinLnBrk="0" hangingPunct="1">
                <a:lnSpc>
                  <a:spcPct val="125000"/>
                </a:lnSpc>
                <a:spcBef>
                  <a:spcPct val="0"/>
                </a:spcBef>
                <a:spcAft>
                  <a:spcPts val="300"/>
                </a:spcAft>
                <a:buClrTx/>
                <a:buSzTx/>
                <a:buFontTx/>
                <a:buNone/>
                <a:defRPr/>
              </a:pPr>
              <a:r>
                <a:rPr lang="zh-CN" altLang="en-US" sz="1200" b="1" kern="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杨雷</a:t>
              </a:r>
              <a:endParaRPr lang="en-US" altLang="zh-CN" sz="1200" b="1" kern="0">
                <a:solidFill>
                  <a:schemeClr val="bg1"/>
                </a:solidFill>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t>
              </a:r>
              <a:r>
                <a:rPr lang="en-US" altLang="zh-CN"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lang="zh-CN" altLang="en-US"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计算机软件学士</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前</a:t>
              </a: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IBM</a:t>
              </a:r>
              <a:r>
                <a:rPr kumimoji="0" lang="zh-CN" altLang="en-US"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客户总监</a:t>
              </a: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&amp;</a:t>
              </a:r>
              <a:r>
                <a:rPr kumimoji="0" lang="zh-CN" altLang="en-US"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项目经理</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lvl="0" fontAlgn="base">
                <a:lnSpc>
                  <a:spcPct val="125000"/>
                </a:lnSpc>
                <a:spcBef>
                  <a:spcPct val="0"/>
                </a:spcBef>
                <a:spcAft>
                  <a:spcPts val="300"/>
                </a:spcAft>
                <a:defRPr/>
              </a:pP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20</a:t>
              </a:r>
              <a:r>
                <a:rPr kumimoji="0" lang="zh-CN" altLang="en-US"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年工业领域 </a:t>
              </a:r>
              <a:r>
                <a:rPr kumimoji="0" lang="en-US" altLang="zh-CN" sz="800" i="0" u="none" strike="noStrike" kern="0" cap="none" spc="0" normalizeH="0" baseline="0" noProof="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IT</a:t>
              </a:r>
              <a:r>
                <a:rPr lang="zh-CN" altLang="en-US"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开发</a:t>
              </a:r>
              <a:r>
                <a:rPr lang="en-US" altLang="zh-CN"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&amp;</a:t>
              </a:r>
              <a:r>
                <a:rPr lang="zh-CN" altLang="en-US"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项目管理</a:t>
              </a:r>
              <a:r>
                <a:rPr lang="en-US" altLang="zh-CN"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&amp;</a:t>
              </a:r>
              <a:r>
                <a:rPr lang="zh-CN" altLang="en-US" sz="800" kern="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项目交付经验</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grpSp>
          <p:nvGrpSpPr>
            <p:cNvPr id="85" name="ïşľiḓé"/>
            <p:cNvGrpSpPr/>
            <p:nvPr/>
          </p:nvGrpSpPr>
          <p:grpSpPr>
            <a:xfrm>
              <a:off x="2317792" y="2751825"/>
              <a:ext cx="753900" cy="753900"/>
              <a:chOff x="3429592" y="4627148"/>
              <a:chExt cx="757145" cy="757145"/>
            </a:xfrm>
          </p:grpSpPr>
          <p:sp>
            <p:nvSpPr>
              <p:cNvPr id="86" name="i$ḷídé"/>
              <p:cNvSpPr/>
              <p:nvPr/>
            </p:nvSpPr>
            <p:spPr>
              <a:xfrm flipV="1">
                <a:off x="3480425"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87"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grpSp>
          <p:nvGrpSpPr>
            <p:cNvPr id="97" name="ïşľiḓé"/>
            <p:cNvGrpSpPr/>
            <p:nvPr/>
          </p:nvGrpSpPr>
          <p:grpSpPr>
            <a:xfrm>
              <a:off x="7210134" y="2800401"/>
              <a:ext cx="753900" cy="753900"/>
              <a:chOff x="3429592" y="4627148"/>
              <a:chExt cx="757145" cy="757145"/>
            </a:xfrm>
          </p:grpSpPr>
          <p:sp>
            <p:nvSpPr>
              <p:cNvPr id="99" name="i$ḷídé"/>
              <p:cNvSpPr/>
              <p:nvPr/>
            </p:nvSpPr>
            <p:spPr>
              <a:xfrm flipV="1">
                <a:off x="3480424"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100"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grpSp>
          <p:nvGrpSpPr>
            <p:cNvPr id="101" name="ïşľiḓé"/>
            <p:cNvGrpSpPr/>
            <p:nvPr/>
          </p:nvGrpSpPr>
          <p:grpSpPr>
            <a:xfrm>
              <a:off x="10753250" y="2800401"/>
              <a:ext cx="753900" cy="753900"/>
              <a:chOff x="3429592" y="4627148"/>
              <a:chExt cx="757145" cy="757145"/>
            </a:xfrm>
          </p:grpSpPr>
          <p:sp>
            <p:nvSpPr>
              <p:cNvPr id="102" name="i$ḷídé"/>
              <p:cNvSpPr/>
              <p:nvPr/>
            </p:nvSpPr>
            <p:spPr>
              <a:xfrm flipV="1">
                <a:off x="3480424"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103"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143" name="文本框 142">
              <a:hlinkClick r:id="" action="ppaction://noaction"/>
            </p:cNvPr>
            <p:cNvSpPr txBox="1"/>
            <p:nvPr/>
          </p:nvSpPr>
          <p:spPr>
            <a:xfrm>
              <a:off x="1885466" y="3541107"/>
              <a:ext cx="1662562" cy="275590"/>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运营</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44" name="文本框 143">
              <a:hlinkClick r:id="" action="ppaction://noaction"/>
            </p:cNvPr>
            <p:cNvSpPr txBox="1"/>
            <p:nvPr/>
          </p:nvSpPr>
          <p:spPr>
            <a:xfrm>
              <a:off x="1903426" y="3784520"/>
              <a:ext cx="1553115" cy="1015663"/>
            </a:xfrm>
            <a:prstGeom prst="rect">
              <a:avLst/>
            </a:prstGeom>
            <a:noFill/>
          </p:spPr>
          <p:txBody>
            <a:bodyPr wrap="square" rtlCol="0">
              <a:spAutoFit/>
            </a:bodyPr>
            <a:lstStyle/>
            <a:p>
              <a:pPr marL="0" marR="0" lvl="0" indent="0" algn="ctr" defTabSz="914400" rtl="0" eaLnBrk="1" fontAlgn="base" latinLnBrk="0" hangingPunct="1">
                <a:lnSpc>
                  <a:spcPct val="125000"/>
                </a:lnSpc>
                <a:spcBef>
                  <a:spcPct val="0"/>
                </a:spcBef>
                <a:spcAft>
                  <a:spcPts val="300"/>
                </a:spcAft>
                <a:buClrTx/>
                <a:buSzTx/>
                <a:buFontTx/>
                <a:buNone/>
                <a:defRPr/>
              </a:pPr>
              <a:r>
                <a:rPr kumimoji="0" lang="en-US" altLang="zh-CN"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 LI </a:t>
              </a:r>
              <a:r>
                <a:rPr kumimoji="0" lang="en-US" altLang="zh-CN"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TAN</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a:lnSpc>
                  <a:spcPct val="125000"/>
                </a:lnSpc>
                <a:spcAft>
                  <a:spcPts val="300"/>
                </a:spcAft>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新加坡国立大学统计学</a:t>
              </a:r>
              <a:r>
                <a:rPr lang="zh-CN" altLang="en-US" sz="800" kern="0" dirty="0">
                  <a:solidFill>
                    <a:schemeClr val="bg1">
                      <a:lumMod val="8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硕士，澳门科技大学博士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曾任世界</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500</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强企业贸易主管、市场与运营主管</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45" name="椭圆 144"/>
            <p:cNvSpPr/>
            <p:nvPr/>
          </p:nvSpPr>
          <p:spPr>
            <a:xfrm>
              <a:off x="2378019" y="2815644"/>
              <a:ext cx="642516" cy="642516"/>
            </a:xfrm>
            <a:prstGeom prst="ellipse">
              <a:avLst/>
            </a:prstGeom>
            <a:blipFill dpi="0" rotWithShape="1">
              <a:blip r:embed="rId20" cstate="print">
                <a:extLst>
                  <a:ext uri="{28A0092B-C50C-407E-A947-70E740481C1C}">
                    <a14:useLocalDpi xmlns:a14="http://schemas.microsoft.com/office/drawing/2010/main" val="0"/>
                  </a:ext>
                </a:extLst>
              </a:blip>
              <a:srcRect/>
              <a:tile tx="0" ty="0" sx="35000" sy="35000" flip="none" algn="ctr"/>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Arial" panose="020B0604020202020204" pitchFamily="34" charset="0"/>
                <a:ea typeface="黑体" panose="02010609060101010101" charset="-122"/>
                <a:cs typeface="+mn-ea"/>
                <a:sym typeface="Arial" panose="020B0604020202020204" pitchFamily="34" charset="0"/>
              </a:endParaRPr>
            </a:p>
          </p:txBody>
        </p:sp>
        <p:grpSp>
          <p:nvGrpSpPr>
            <p:cNvPr id="146" name="ïşľiḓé"/>
            <p:cNvGrpSpPr/>
            <p:nvPr/>
          </p:nvGrpSpPr>
          <p:grpSpPr>
            <a:xfrm>
              <a:off x="8939379" y="2800401"/>
              <a:ext cx="753900" cy="753900"/>
              <a:chOff x="3429592" y="4627148"/>
              <a:chExt cx="757145" cy="757145"/>
            </a:xfrm>
          </p:grpSpPr>
          <p:sp>
            <p:nvSpPr>
              <p:cNvPr id="147" name="i$ḷídé"/>
              <p:cNvSpPr/>
              <p:nvPr/>
            </p:nvSpPr>
            <p:spPr>
              <a:xfrm flipV="1">
                <a:off x="3480424"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148"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cxnSp>
          <p:nvCxnSpPr>
            <p:cNvPr id="171" name="直接连接符 170"/>
            <p:cNvCxnSpPr/>
            <p:nvPr/>
          </p:nvCxnSpPr>
          <p:spPr>
            <a:xfrm>
              <a:off x="5753735" y="2600325"/>
              <a:ext cx="5367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9295971" y="2605153"/>
              <a:ext cx="0" cy="230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11114959" y="2605153"/>
              <a:ext cx="0" cy="230866"/>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21" cstate="print">
              <a:extLst>
                <a:ext uri="{28A0092B-C50C-407E-A947-70E740481C1C}">
                  <a14:useLocalDpi xmlns:a14="http://schemas.microsoft.com/office/drawing/2010/main" val="0"/>
                </a:ext>
              </a:extLst>
            </a:blip>
            <a:srcRect l="6147" t="7500" r="17045" b="10278"/>
            <a:stretch>
              <a:fillRect/>
            </a:stretch>
          </p:blipFill>
          <p:spPr>
            <a:xfrm>
              <a:off x="10809708" y="2871791"/>
              <a:ext cx="646738" cy="646738"/>
            </a:xfrm>
            <a:custGeom>
              <a:avLst/>
              <a:gdLst>
                <a:gd name="connsiteX0" fmla="*/ 2819400 w 5638800"/>
                <a:gd name="connsiteY0" fmla="*/ 0 h 5638800"/>
                <a:gd name="connsiteX1" fmla="*/ 5638800 w 5638800"/>
                <a:gd name="connsiteY1" fmla="*/ 2819400 h 5638800"/>
                <a:gd name="connsiteX2" fmla="*/ 2819400 w 5638800"/>
                <a:gd name="connsiteY2" fmla="*/ 5638800 h 5638800"/>
                <a:gd name="connsiteX3" fmla="*/ 0 w 5638800"/>
                <a:gd name="connsiteY3" fmla="*/ 2819400 h 5638800"/>
                <a:gd name="connsiteX4" fmla="*/ 2819400 w 5638800"/>
                <a:gd name="connsiteY4" fmla="*/ 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800" h="5638800">
                  <a:moveTo>
                    <a:pt x="2819400" y="0"/>
                  </a:moveTo>
                  <a:cubicBezTo>
                    <a:pt x="4376512" y="0"/>
                    <a:pt x="5638800" y="1262288"/>
                    <a:pt x="5638800" y="2819400"/>
                  </a:cubicBezTo>
                  <a:cubicBezTo>
                    <a:pt x="5638800" y="4376512"/>
                    <a:pt x="4376512" y="5638800"/>
                    <a:pt x="2819400" y="5638800"/>
                  </a:cubicBezTo>
                  <a:cubicBezTo>
                    <a:pt x="1262288" y="5638800"/>
                    <a:pt x="0" y="4376512"/>
                    <a:pt x="0" y="2819400"/>
                  </a:cubicBezTo>
                  <a:cubicBezTo>
                    <a:pt x="0" y="1262288"/>
                    <a:pt x="1262288" y="0"/>
                    <a:pt x="2819400" y="0"/>
                  </a:cubicBezTo>
                  <a:close/>
                </a:path>
              </a:pathLst>
            </a:custGeom>
          </p:spPr>
        </p:pic>
        <p:grpSp>
          <p:nvGrpSpPr>
            <p:cNvPr id="3" name="组合 2"/>
            <p:cNvGrpSpPr/>
            <p:nvPr/>
          </p:nvGrpSpPr>
          <p:grpSpPr>
            <a:xfrm>
              <a:off x="5398136" y="2800401"/>
              <a:ext cx="753900" cy="753900"/>
              <a:chOff x="6738323" y="4007020"/>
              <a:chExt cx="753900" cy="753900"/>
            </a:xfrm>
          </p:grpSpPr>
          <p:grpSp>
            <p:nvGrpSpPr>
              <p:cNvPr id="4" name="ïşľiḓé"/>
              <p:cNvGrpSpPr/>
              <p:nvPr/>
            </p:nvGrpSpPr>
            <p:grpSpPr>
              <a:xfrm>
                <a:off x="6738323" y="4007020"/>
                <a:ext cx="753900" cy="753900"/>
                <a:chOff x="3429592" y="4627148"/>
                <a:chExt cx="757145" cy="757145"/>
              </a:xfrm>
            </p:grpSpPr>
            <p:sp>
              <p:nvSpPr>
                <p:cNvPr id="11" name="i$ḷídé"/>
                <p:cNvSpPr/>
                <p:nvPr/>
              </p:nvSpPr>
              <p:spPr>
                <a:xfrm flipV="1">
                  <a:off x="3480424" y="4677904"/>
                  <a:ext cx="655479" cy="655479"/>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sp>
              <p:nvSpPr>
                <p:cNvPr id="12" name="ïşļide"/>
                <p:cNvSpPr/>
                <p:nvPr/>
              </p:nvSpPr>
              <p:spPr>
                <a:xfrm>
                  <a:off x="3429592" y="4627148"/>
                  <a:ext cx="757145" cy="757145"/>
                </a:xfrm>
                <a:prstGeom prst="arc">
                  <a:avLst>
                    <a:gd name="adj1" fmla="val 18106819"/>
                    <a:gd name="adj2" fmla="val 14288673"/>
                  </a:avLst>
                </a:prstGeom>
                <a:ln w="19050">
                  <a:gradFill flip="none" rotWithShape="1">
                    <a:gsLst>
                      <a:gs pos="2000">
                        <a:srgbClr val="0EF6FB"/>
                      </a:gs>
                      <a:gs pos="100000">
                        <a:srgbClr val="0D0CC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dirty="0">
                    <a:solidFill>
                      <a:prstClr val="black"/>
                    </a:solidFill>
                    <a:latin typeface="+mn-ea"/>
                    <a:cs typeface="阿里巴巴普惠体 R" panose="00020600040101010101" pitchFamily="18" charset="-122"/>
                  </a:endParaRPr>
                </a:p>
              </p:txBody>
            </p:sp>
          </p:grpSp>
          <p:sp>
            <p:nvSpPr>
              <p:cNvPr id="15" name="椭圆 14"/>
              <p:cNvSpPr/>
              <p:nvPr/>
            </p:nvSpPr>
            <p:spPr>
              <a:xfrm>
                <a:off x="6809272" y="4079413"/>
                <a:ext cx="612000" cy="612000"/>
              </a:xfrm>
              <a:prstGeom prst="ellipse">
                <a:avLst/>
              </a:prstGeom>
              <a:blipFill dpi="0" rotWithShape="1">
                <a:blip r:embed="rId22"/>
                <a:srcRect/>
                <a:stretch>
                  <a:fillRect/>
                </a:stretch>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 lastClr="FFFFFF"/>
                  </a:solidFill>
                  <a:effectLst/>
                  <a:uLnTx/>
                  <a:uFillTx/>
                  <a:latin typeface="Arial" panose="020B0604020202020204" pitchFamily="34" charset="0"/>
                  <a:ea typeface="黑体" panose="02010609060101010101" charset="-122"/>
                  <a:cs typeface="+mn-ea"/>
                  <a:sym typeface="Arial" panose="020B0604020202020204" pitchFamily="34" charset="0"/>
                </a:endParaRPr>
              </a:p>
            </p:txBody>
          </p:sp>
        </p:grpSp>
        <p:sp>
          <p:nvSpPr>
            <p:cNvPr id="16" name="文本框 15">
              <a:hlinkClick r:id="" action="ppaction://noaction"/>
            </p:cNvPr>
            <p:cNvSpPr txBox="1"/>
            <p:nvPr/>
          </p:nvSpPr>
          <p:spPr>
            <a:xfrm>
              <a:off x="5023037" y="3541107"/>
              <a:ext cx="1553115" cy="275590"/>
            </a:xfrm>
            <a:prstGeom prst="rect">
              <a:avLst/>
            </a:prstGeom>
            <a:noFill/>
          </p:spPr>
          <p:txBody>
            <a:bodyPr wrap="square" rtlCol="0">
              <a:spAutoFit/>
            </a:bodyPr>
            <a:lstStyle>
              <a:defPPr>
                <a:defRPr lang="zh-CN"/>
              </a:defPPr>
              <a:lvl1pPr algn="ctr">
                <a:defRPr sz="1400" b="1" kern="0">
                  <a:solidFill>
                    <a:srgbClr val="00FFFF"/>
                  </a:solidFill>
                  <a:latin typeface="Arial" panose="020B0604020202020204" pitchFamily="34" charset="0"/>
                  <a:ea typeface="黑体" panose="02010609060101010101" charset="-122"/>
                  <a:cs typeface="+mn-ea"/>
                </a:defRPr>
              </a:lvl1pPr>
            </a:lstStyle>
            <a:p>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副总裁 </a:t>
              </a:r>
              <a:r>
                <a:rPr lang="en-US" altLang="zh-CN" sz="1200">
                  <a:latin typeface="思源黑体 CN Bold" panose="020B0800000000000000" pitchFamily="34" charset="-122"/>
                  <a:ea typeface="思源黑体 CN Bold" panose="020B0800000000000000" pitchFamily="34" charset="-122"/>
                  <a:sym typeface="思源黑体 CN Regular" panose="020B0500000000000000" pitchFamily="34" charset="-122"/>
                </a:rPr>
                <a:t>| </a:t>
              </a:r>
              <a:r>
                <a:rPr lang="zh-CN" altLang="en-US" sz="1200">
                  <a:latin typeface="思源黑体 CN Bold" panose="020B0800000000000000" pitchFamily="34" charset="-122"/>
                  <a:ea typeface="思源黑体 CN Bold" panose="020B0800000000000000" pitchFamily="34" charset="-122"/>
                  <a:sym typeface="思源黑体 CN Regular" panose="020B0500000000000000" pitchFamily="34" charset="-122"/>
                </a:rPr>
                <a:t>财务</a:t>
              </a:r>
              <a:endParaRPr lang="en-US" altLang="zh-CN" sz="1200" dirty="0">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27" name="文本框 26">
              <a:hlinkClick r:id="" action="ppaction://noaction"/>
            </p:cNvPr>
            <p:cNvSpPr txBox="1"/>
            <p:nvPr/>
          </p:nvSpPr>
          <p:spPr>
            <a:xfrm>
              <a:off x="5089525" y="3784600"/>
              <a:ext cx="1784985" cy="1052830"/>
            </a:xfrm>
            <a:prstGeom prst="rect">
              <a:avLst/>
            </a:prstGeom>
            <a:noFill/>
          </p:spPr>
          <p:txBody>
            <a:bodyPr wrap="square" rtlCol="0">
              <a:spAutoFit/>
            </a:bodyPr>
            <a:lstStyle/>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         </a:t>
              </a:r>
              <a:r>
                <a:rPr kumimoji="0" lang="zh-CN" altLang="en-US" sz="1200" b="1" i="0" u="none" strike="noStrike" kern="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李  思</a:t>
              </a:r>
              <a:endParaRPr kumimoji="0" lang="zh-CN" altLang="en-US" sz="12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中山大学工商管理硕士</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曾任平安不动产投后管理副总、合景泰富财务经理</a:t>
              </a: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、毕马威审计等</a:t>
              </a:r>
              <a:endPar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a:p>
              <a:pPr marL="0" marR="0" lvl="0" indent="0" algn="l" defTabSz="914400" rtl="0" eaLnBrk="1" fontAlgn="base" latinLnBrk="0" hangingPunct="1">
                <a:lnSpc>
                  <a:spcPct val="125000"/>
                </a:lnSpc>
                <a:spcBef>
                  <a:spcPct val="0"/>
                </a:spcBef>
                <a:spcAft>
                  <a:spcPts val="300"/>
                </a:spcAft>
                <a:buClrTx/>
                <a:buSzTx/>
                <a:buFontTx/>
                <a:buNone/>
                <a:defRPr/>
              </a:pPr>
              <a:r>
                <a:rPr kumimoji="0" lang="en-US" altLang="zh-CN"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 15</a:t>
              </a:r>
              <a:r>
                <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年财务、审计从业经验</a:t>
              </a:r>
              <a:endParaRPr kumimoji="0" lang="zh-CN" altLang="en-US" sz="800" i="0" u="none" strike="noStrike" kern="0" cap="none" spc="0" normalizeH="0" baseline="0" noProof="0" dirty="0">
                <a:ln>
                  <a:noFill/>
                </a:ln>
                <a:solidFill>
                  <a:schemeClr val="bg1">
                    <a:lumMod val="8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cxnSp>
          <p:nvCxnSpPr>
            <p:cNvPr id="31" name="直接连接符 30"/>
            <p:cNvCxnSpPr/>
            <p:nvPr/>
          </p:nvCxnSpPr>
          <p:spPr>
            <a:xfrm flipV="1">
              <a:off x="7579279" y="2605153"/>
              <a:ext cx="0" cy="230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770245" y="1125855"/>
              <a:ext cx="635" cy="1702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294424" y="2605153"/>
              <a:ext cx="0" cy="230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2701209" y="2605153"/>
              <a:ext cx="0" cy="230866"/>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a:hlinkClick r:id="" action="ppaction://noaction"/>
            </p:cNvPr>
            <p:cNvSpPr txBox="1"/>
            <p:nvPr/>
          </p:nvSpPr>
          <p:spPr>
            <a:xfrm>
              <a:off x="5214378" y="1133295"/>
              <a:ext cx="1086399" cy="30816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rPr>
                <a:t>董事长</a:t>
              </a:r>
              <a:endParaRPr kumimoji="0" lang="zh-CN" altLang="en-US" sz="1400" b="1" i="0" u="none" strike="noStrike" kern="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ea"/>
                <a:sym typeface="思源黑体 CN Regular" panose="020B0500000000000000" pitchFamily="34" charset="-122"/>
              </a:endParaRPr>
            </a:p>
          </p:txBody>
        </p:sp>
        <p:sp>
          <p:nvSpPr>
            <p:cNvPr id="95" name="文本框 94"/>
            <p:cNvSpPr txBox="1"/>
            <p:nvPr/>
          </p:nvSpPr>
          <p:spPr>
            <a:xfrm>
              <a:off x="3969326" y="3786271"/>
              <a:ext cx="646889" cy="305212"/>
            </a:xfrm>
            <a:prstGeom prst="rect">
              <a:avLst/>
            </a:prstGeom>
            <a:noFill/>
          </p:spPr>
          <p:txBody>
            <a:bodyPr wrap="square">
              <a:spAutoFit/>
            </a:bodyPr>
            <a:lstStyle/>
            <a:p>
              <a:pPr>
                <a:lnSpc>
                  <a:spcPct val="125000"/>
                </a:lnSpc>
                <a:spcAft>
                  <a:spcPts val="300"/>
                </a:spcAft>
                <a:defRPr/>
              </a:pPr>
              <a:r>
                <a:rPr lang="zh-CN" altLang="en-US" sz="1200" b="1" kern="0">
                  <a:solidFill>
                    <a:schemeClr val="bg1"/>
                  </a:solidFill>
                  <a:ea typeface="思源黑体 CN Bold" panose="020B0800000000000000" pitchFamily="34" charset="-122"/>
                  <a:cs typeface="+mn-ea"/>
                  <a:sym typeface="思源黑体 CN Regular" panose="020B0500000000000000" pitchFamily="34" charset="-122"/>
                </a:rPr>
                <a:t>安桐荻</a:t>
              </a:r>
              <a:endParaRPr lang="zh-CN" altLang="en-US" sz="1200" b="1" kern="0" dirty="0">
                <a:solidFill>
                  <a:schemeClr val="bg1"/>
                </a:solidFill>
                <a:ea typeface="思源黑体 CN Bold" panose="020B0800000000000000" pitchFamily="34" charset="-122"/>
                <a:cs typeface="+mn-ea"/>
                <a:sym typeface="思源黑体 CN Regular" panose="020B05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9110" y="598725"/>
            <a:ext cx="6385818" cy="6242463"/>
          </a:xfrm>
          <a:prstGeom prst="rect">
            <a:avLst/>
          </a:prstGeom>
        </p:spPr>
      </p:pic>
      <p:sp>
        <p:nvSpPr>
          <p:cNvPr id="5" name="标题 49"/>
          <p:cNvSpPr>
            <a:spLocks noGrp="1"/>
          </p:cNvSpPr>
          <p:nvPr>
            <p:ph type="title"/>
          </p:nvPr>
        </p:nvSpPr>
        <p:spPr/>
        <p:txBody>
          <a:bodyPr/>
          <a:lstStyle/>
          <a:p>
            <a:r>
              <a:rPr lang="zh-CN" altLang="en-US"/>
              <a:t>地域布局</a:t>
            </a: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1539" y="3661745"/>
            <a:ext cx="514438" cy="50173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440" y="4431636"/>
            <a:ext cx="832986" cy="63817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8117" y="4097919"/>
            <a:ext cx="519751" cy="600751"/>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712" y="3698384"/>
            <a:ext cx="127465" cy="148709"/>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0315" y="3287803"/>
            <a:ext cx="597861" cy="559289"/>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8776" y="2526310"/>
            <a:ext cx="207270" cy="207270"/>
          </a:xfrm>
          <a:prstGeom prst="rect">
            <a:avLst/>
          </a:prstGeom>
        </p:spPr>
      </p:pic>
      <p:cxnSp>
        <p:nvCxnSpPr>
          <p:cNvPr id="12" name="直接连接符 78"/>
          <p:cNvCxnSpPr/>
          <p:nvPr/>
        </p:nvCxnSpPr>
        <p:spPr>
          <a:xfrm>
            <a:off x="4585303" y="4777289"/>
            <a:ext cx="551762" cy="888774"/>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13" name="直接连接符 79"/>
          <p:cNvCxnSpPr/>
          <p:nvPr/>
        </p:nvCxnSpPr>
        <p:spPr>
          <a:xfrm>
            <a:off x="5137063" y="5660349"/>
            <a:ext cx="684000"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909237" y="5510688"/>
            <a:ext cx="3382472" cy="305981"/>
          </a:xfrm>
          <a:prstGeom prst="rect">
            <a:avLst/>
          </a:prstGeom>
          <a:noFill/>
        </p:spPr>
        <p:txBody>
          <a:bodyPr wrap="square" rtlCol="0">
            <a:spAutoFit/>
          </a:bodyPr>
          <a:lstStyle/>
          <a:p>
            <a:pPr>
              <a:lnSpc>
                <a:spcPct val="125000"/>
              </a:lnSpc>
            </a:pPr>
            <a:r>
              <a:rPr lang="zh-CN" altLang="en-US" sz="1200" baseline="0">
                <a:solidFill>
                  <a:schemeClr val="bg1"/>
                </a:solidFill>
                <a:cs typeface="+mn-ea"/>
                <a:sym typeface="+mn-lt"/>
              </a:rPr>
              <a:t>珠海埃克斯智能科技有限公司</a:t>
            </a:r>
            <a:endParaRPr lang="zh-CN" altLang="en-US" sz="1200" baseline="0" dirty="0">
              <a:solidFill>
                <a:schemeClr val="bg1"/>
              </a:solidFill>
              <a:cs typeface="+mn-ea"/>
              <a:sym typeface="+mn-lt"/>
            </a:endParaRPr>
          </a:p>
        </p:txBody>
      </p:sp>
      <p:grpSp>
        <p:nvGrpSpPr>
          <p:cNvPr id="15" name="组合 14"/>
          <p:cNvGrpSpPr/>
          <p:nvPr/>
        </p:nvGrpSpPr>
        <p:grpSpPr>
          <a:xfrm>
            <a:off x="5294526" y="3046705"/>
            <a:ext cx="5503658" cy="702233"/>
            <a:chOff x="5172900" y="2755095"/>
            <a:chExt cx="5503658" cy="702233"/>
          </a:xfrm>
        </p:grpSpPr>
        <p:cxnSp>
          <p:nvCxnSpPr>
            <p:cNvPr id="16" name="直接连接符 83"/>
            <p:cNvCxnSpPr/>
            <p:nvPr/>
          </p:nvCxnSpPr>
          <p:spPr>
            <a:xfrm flipV="1">
              <a:off x="5242138" y="2902809"/>
              <a:ext cx="517471" cy="471415"/>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179876" y="2755095"/>
              <a:ext cx="3496682" cy="305981"/>
            </a:xfrm>
            <a:prstGeom prst="rect">
              <a:avLst/>
            </a:prstGeom>
            <a:noFill/>
          </p:spPr>
          <p:txBody>
            <a:bodyPr wrap="square" rtlCol="0">
              <a:spAutoFit/>
            </a:bodyPr>
            <a:lstStyle/>
            <a:p>
              <a:pPr>
                <a:lnSpc>
                  <a:spcPct val="125000"/>
                </a:lnSpc>
              </a:pPr>
              <a:r>
                <a:rPr lang="zh-CN" altLang="en-US" sz="1200" baseline="0" dirty="0">
                  <a:solidFill>
                    <a:schemeClr val="bg1"/>
                  </a:solidFill>
                  <a:cs typeface="+mn-ea"/>
                  <a:sym typeface="+mn-lt"/>
                </a:rPr>
                <a:t>埃克斯工业科技（苏州）有限公司</a:t>
              </a:r>
              <a:endParaRPr lang="zh-CN" altLang="en-US" sz="1200" baseline="0" dirty="0">
                <a:solidFill>
                  <a:schemeClr val="bg1"/>
                </a:solidFill>
                <a:cs typeface="+mn-ea"/>
                <a:sym typeface="+mn-lt"/>
              </a:endParaRPr>
            </a:p>
          </p:txBody>
        </p:sp>
        <p:cxnSp>
          <p:nvCxnSpPr>
            <p:cNvPr id="18" name="直接连接符 107"/>
            <p:cNvCxnSpPr/>
            <p:nvPr/>
          </p:nvCxnSpPr>
          <p:spPr>
            <a:xfrm>
              <a:off x="5751332" y="2905692"/>
              <a:ext cx="1273673"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172900" y="3367498"/>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grpSp>
      <p:sp>
        <p:nvSpPr>
          <p:cNvPr id="20" name="椭圆 19"/>
          <p:cNvSpPr/>
          <p:nvPr/>
        </p:nvSpPr>
        <p:spPr>
          <a:xfrm>
            <a:off x="5155870" y="4295288"/>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grpSp>
        <p:nvGrpSpPr>
          <p:cNvPr id="21" name="组合 20"/>
          <p:cNvGrpSpPr/>
          <p:nvPr/>
        </p:nvGrpSpPr>
        <p:grpSpPr>
          <a:xfrm>
            <a:off x="4643209" y="4697200"/>
            <a:ext cx="5839771" cy="506376"/>
            <a:chOff x="4502533" y="4462740"/>
            <a:chExt cx="5839771" cy="506376"/>
          </a:xfrm>
        </p:grpSpPr>
        <p:sp>
          <p:nvSpPr>
            <p:cNvPr id="22" name="文本框 21"/>
            <p:cNvSpPr txBox="1"/>
            <p:nvPr/>
          </p:nvSpPr>
          <p:spPr>
            <a:xfrm>
              <a:off x="6524695" y="4632101"/>
              <a:ext cx="3817609" cy="337015"/>
            </a:xfrm>
            <a:prstGeom prst="rect">
              <a:avLst/>
            </a:prstGeom>
            <a:noFill/>
          </p:spPr>
          <p:txBody>
            <a:bodyPr wrap="square" rtlCol="0">
              <a:spAutoFit/>
            </a:bodyPr>
            <a:lstStyle>
              <a:defPPr>
                <a:defRPr lang="zh-CN"/>
              </a:defPPr>
              <a:lvl1pPr>
                <a:lnSpc>
                  <a:spcPct val="125000"/>
                </a:lnSpc>
                <a:defRPr sz="1200" baseline="0">
                  <a:solidFill>
                    <a:schemeClr val="bg1"/>
                  </a:solidFill>
                  <a:cs typeface="+mn-ea"/>
                </a:defRPr>
              </a:lvl1pPr>
            </a:lstStyle>
            <a:p>
              <a:r>
                <a:rPr lang="zh-CN" altLang="en-US" dirty="0">
                  <a:sym typeface="+mn-lt"/>
                </a:rPr>
                <a:t>埃克斯工业有限公司深圳分公司</a:t>
              </a:r>
              <a:endParaRPr lang="zh-CN" altLang="en-US" dirty="0">
                <a:sym typeface="+mn-lt"/>
              </a:endParaRPr>
            </a:p>
          </p:txBody>
        </p:sp>
        <p:cxnSp>
          <p:nvCxnSpPr>
            <p:cNvPr id="23" name="直接连接符 22"/>
            <p:cNvCxnSpPr/>
            <p:nvPr/>
          </p:nvCxnSpPr>
          <p:spPr>
            <a:xfrm>
              <a:off x="4552245" y="4523646"/>
              <a:ext cx="549186" cy="273826"/>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24" name="直接连接符 71"/>
            <p:cNvCxnSpPr/>
            <p:nvPr/>
          </p:nvCxnSpPr>
          <p:spPr>
            <a:xfrm>
              <a:off x="5092948" y="4797472"/>
              <a:ext cx="1332000" cy="2041"/>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502533" y="4462740"/>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grpSp>
      <p:sp>
        <p:nvSpPr>
          <p:cNvPr id="26" name="椭圆 25"/>
          <p:cNvSpPr/>
          <p:nvPr/>
        </p:nvSpPr>
        <p:spPr>
          <a:xfrm>
            <a:off x="4523196" y="4723512"/>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cxnSp>
        <p:nvCxnSpPr>
          <p:cNvPr id="27" name="直接连接符 43"/>
          <p:cNvCxnSpPr>
            <a:stCxn id="20" idx="5"/>
          </p:cNvCxnSpPr>
          <p:nvPr/>
        </p:nvCxnSpPr>
        <p:spPr>
          <a:xfrm>
            <a:off x="5233624" y="4371963"/>
            <a:ext cx="565847" cy="195746"/>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927372" y="4381908"/>
            <a:ext cx="3495925" cy="305981"/>
          </a:xfrm>
          <a:prstGeom prst="rect">
            <a:avLst/>
          </a:prstGeom>
          <a:noFill/>
        </p:spPr>
        <p:txBody>
          <a:bodyPr wrap="square" rtlCol="0">
            <a:spAutoFit/>
          </a:bodyPr>
          <a:lstStyle/>
          <a:p>
            <a:pPr>
              <a:lnSpc>
                <a:spcPct val="125000"/>
              </a:lnSpc>
            </a:pPr>
            <a:r>
              <a:rPr lang="zh-CN" altLang="en-US" sz="1200" baseline="0" dirty="0">
                <a:solidFill>
                  <a:schemeClr val="bg1"/>
                </a:solidFill>
                <a:cs typeface="+mn-ea"/>
                <a:sym typeface="+mn-lt"/>
              </a:rPr>
              <a:t>埃芯工业科技（厦门）有限公司</a:t>
            </a:r>
            <a:endParaRPr lang="zh-CN" altLang="en-US" sz="1200" baseline="0" dirty="0">
              <a:solidFill>
                <a:schemeClr val="bg1"/>
              </a:solidFill>
              <a:cs typeface="+mn-ea"/>
              <a:sym typeface="+mn-lt"/>
            </a:endParaRPr>
          </a:p>
        </p:txBody>
      </p:sp>
      <p:cxnSp>
        <p:nvCxnSpPr>
          <p:cNvPr id="29" name="直接连接符 45"/>
          <p:cNvCxnSpPr/>
          <p:nvPr/>
        </p:nvCxnSpPr>
        <p:spPr>
          <a:xfrm>
            <a:off x="5798666" y="4567503"/>
            <a:ext cx="1008000"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5342789" y="3486705"/>
            <a:ext cx="5532452" cy="741081"/>
            <a:chOff x="5173535" y="3295112"/>
            <a:chExt cx="5532452" cy="741081"/>
          </a:xfrm>
        </p:grpSpPr>
        <p:sp>
          <p:nvSpPr>
            <p:cNvPr id="31" name="文本框 30"/>
            <p:cNvSpPr txBox="1"/>
            <p:nvPr/>
          </p:nvSpPr>
          <p:spPr>
            <a:xfrm>
              <a:off x="7210062" y="3295112"/>
              <a:ext cx="3495925" cy="305981"/>
            </a:xfrm>
            <a:prstGeom prst="rect">
              <a:avLst/>
            </a:prstGeom>
            <a:noFill/>
          </p:spPr>
          <p:txBody>
            <a:bodyPr wrap="square" rtlCol="0">
              <a:spAutoFit/>
            </a:bodyPr>
            <a:lstStyle/>
            <a:p>
              <a:pPr>
                <a:lnSpc>
                  <a:spcPct val="125000"/>
                </a:lnSpc>
              </a:pPr>
              <a:r>
                <a:rPr lang="zh-CN" altLang="en-US" sz="1200" baseline="0">
                  <a:solidFill>
                    <a:schemeClr val="bg1"/>
                  </a:solidFill>
                  <a:cs typeface="+mn-ea"/>
                  <a:sym typeface="+mn-lt"/>
                </a:rPr>
                <a:t>埃芯工业科技（上海）有限公司</a:t>
              </a:r>
              <a:endParaRPr lang="zh-CN" altLang="en-US" sz="1200" baseline="0" dirty="0">
                <a:solidFill>
                  <a:schemeClr val="bg1"/>
                </a:solidFill>
                <a:cs typeface="+mn-ea"/>
                <a:sym typeface="+mn-lt"/>
              </a:endParaRPr>
            </a:p>
          </p:txBody>
        </p:sp>
        <p:cxnSp>
          <p:nvCxnSpPr>
            <p:cNvPr id="32" name="直接连接符 45"/>
            <p:cNvCxnSpPr/>
            <p:nvPr/>
          </p:nvCxnSpPr>
          <p:spPr>
            <a:xfrm>
              <a:off x="5641320" y="3451921"/>
              <a:ext cx="1482901"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173535" y="3578318"/>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sp>
          <p:nvSpPr>
            <p:cNvPr id="34" name="文本框 33"/>
            <p:cNvSpPr txBox="1"/>
            <p:nvPr/>
          </p:nvSpPr>
          <p:spPr>
            <a:xfrm>
              <a:off x="7102661" y="3730212"/>
              <a:ext cx="3495925" cy="305981"/>
            </a:xfrm>
            <a:prstGeom prst="rect">
              <a:avLst/>
            </a:prstGeom>
            <a:noFill/>
          </p:spPr>
          <p:txBody>
            <a:bodyPr wrap="square" rtlCol="0">
              <a:spAutoFit/>
            </a:bodyPr>
            <a:lstStyle/>
            <a:p>
              <a:pPr>
                <a:lnSpc>
                  <a:spcPct val="125000"/>
                </a:lnSpc>
              </a:pPr>
              <a:r>
                <a:rPr lang="zh-CN" altLang="en-US" sz="1200" baseline="0" dirty="0">
                  <a:solidFill>
                    <a:schemeClr val="bg1"/>
                  </a:solidFill>
                  <a:cs typeface="+mn-ea"/>
                  <a:sym typeface="+mn-lt"/>
                </a:rPr>
                <a:t>埃克斯工业（合肥）有限公司</a:t>
              </a:r>
              <a:endParaRPr lang="zh-CN" altLang="en-US" sz="1200" baseline="0" dirty="0">
                <a:solidFill>
                  <a:schemeClr val="bg1"/>
                </a:solidFill>
                <a:cs typeface="+mn-ea"/>
                <a:sym typeface="+mn-lt"/>
              </a:endParaRPr>
            </a:p>
          </p:txBody>
        </p:sp>
      </p:grpSp>
      <p:grpSp>
        <p:nvGrpSpPr>
          <p:cNvPr id="35" name="组合 34"/>
          <p:cNvGrpSpPr/>
          <p:nvPr/>
        </p:nvGrpSpPr>
        <p:grpSpPr>
          <a:xfrm>
            <a:off x="4861184" y="2614014"/>
            <a:ext cx="6021779" cy="335638"/>
            <a:chOff x="4502533" y="4462740"/>
            <a:chExt cx="6021779" cy="335638"/>
          </a:xfrm>
        </p:grpSpPr>
        <p:sp>
          <p:nvSpPr>
            <p:cNvPr id="36" name="文本框 35"/>
            <p:cNvSpPr txBox="1"/>
            <p:nvPr/>
          </p:nvSpPr>
          <p:spPr>
            <a:xfrm>
              <a:off x="6706703" y="4496308"/>
              <a:ext cx="3817609" cy="302070"/>
            </a:xfrm>
            <a:prstGeom prst="rect">
              <a:avLst/>
            </a:prstGeom>
            <a:noFill/>
          </p:spPr>
          <p:txBody>
            <a:bodyPr wrap="square" rtlCol="0">
              <a:spAutoFit/>
            </a:bodyPr>
            <a:lstStyle>
              <a:lvl1pPr>
                <a:lnSpc>
                  <a:spcPct val="125000"/>
                </a:lnSpc>
                <a:defRPr sz="1200" baseline="0">
                  <a:solidFill>
                    <a:schemeClr val="bg1"/>
                  </a:solidFill>
                  <a:latin typeface="微软雅黑" panose="020B0503020204020204" pitchFamily="34" charset="-122"/>
                  <a:ea typeface="微软雅黑" panose="020B0503020204020204" pitchFamily="34" charset="-122"/>
                </a:defRPr>
              </a:lvl1pPr>
            </a:lstStyle>
            <a:p>
              <a:r>
                <a:rPr lang="zh-CN" altLang="en-US" dirty="0">
                  <a:latin typeface="+mn-lt"/>
                  <a:ea typeface="+mn-ea"/>
                  <a:cs typeface="+mn-ea"/>
                  <a:sym typeface="+mn-lt"/>
                </a:rPr>
                <a:t>埃智芯科技（北京）有限公司</a:t>
              </a:r>
              <a:endParaRPr lang="zh-CN" altLang="en-US" dirty="0">
                <a:latin typeface="+mn-lt"/>
                <a:ea typeface="+mn-ea"/>
                <a:cs typeface="+mn-ea"/>
                <a:sym typeface="+mn-lt"/>
              </a:endParaRPr>
            </a:p>
          </p:txBody>
        </p:sp>
        <p:cxnSp>
          <p:nvCxnSpPr>
            <p:cNvPr id="37" name="直接连接符 68"/>
            <p:cNvCxnSpPr/>
            <p:nvPr/>
          </p:nvCxnSpPr>
          <p:spPr>
            <a:xfrm>
              <a:off x="4559865" y="4516026"/>
              <a:ext cx="632360" cy="159664"/>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38" name="直接连接符 71"/>
            <p:cNvCxnSpPr/>
            <p:nvPr/>
          </p:nvCxnSpPr>
          <p:spPr>
            <a:xfrm>
              <a:off x="5196592" y="4673690"/>
              <a:ext cx="1419306" cy="2041"/>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4502533" y="4462740"/>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grpSp>
      <p:sp>
        <p:nvSpPr>
          <p:cNvPr id="40" name="椭圆 39"/>
          <p:cNvSpPr/>
          <p:nvPr/>
        </p:nvSpPr>
        <p:spPr>
          <a:xfrm>
            <a:off x="4074345" y="3802177"/>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cxnSp>
        <p:nvCxnSpPr>
          <p:cNvPr id="41" name="直接连接符 83"/>
          <p:cNvCxnSpPr>
            <a:endCxn id="40" idx="3"/>
          </p:cNvCxnSpPr>
          <p:nvPr/>
        </p:nvCxnSpPr>
        <p:spPr>
          <a:xfrm flipV="1">
            <a:off x="3641564" y="3878852"/>
            <a:ext cx="446122" cy="1438109"/>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42" name="直接连接符 71"/>
          <p:cNvCxnSpPr/>
          <p:nvPr/>
        </p:nvCxnSpPr>
        <p:spPr>
          <a:xfrm>
            <a:off x="3329526" y="5300035"/>
            <a:ext cx="309966"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456822" y="5117199"/>
            <a:ext cx="1896466" cy="341055"/>
          </a:xfrm>
          <a:prstGeom prst="rect">
            <a:avLst/>
          </a:prstGeom>
          <a:noFill/>
        </p:spPr>
        <p:txBody>
          <a:bodyPr wrap="square" rtlCol="0">
            <a:spAutoFit/>
          </a:bodyPr>
          <a:lstStyle>
            <a:defPPr>
              <a:defRPr lang="zh-CN"/>
            </a:defPPr>
            <a:lvl1pPr>
              <a:lnSpc>
                <a:spcPct val="125000"/>
              </a:lnSpc>
              <a:defRPr sz="1400" b="1">
                <a:solidFill>
                  <a:srgbClr val="05FFFF"/>
                </a:solidFill>
                <a:cs typeface="+mn-ea"/>
              </a:defRPr>
            </a:lvl1pPr>
          </a:lstStyle>
          <a:p>
            <a:r>
              <a:rPr lang="zh-CN" altLang="en-US" dirty="0">
                <a:latin typeface="+mn-ea"/>
                <a:sym typeface="+mn-lt"/>
              </a:rPr>
              <a:t>埃克斯工业有限公司</a:t>
            </a:r>
            <a:endParaRPr lang="zh-CN" altLang="en-US" dirty="0">
              <a:latin typeface="+mn-ea"/>
              <a:sym typeface="+mn-lt"/>
            </a:endParaRPr>
          </a:p>
        </p:txBody>
      </p:sp>
      <p:grpSp>
        <p:nvGrpSpPr>
          <p:cNvPr id="58" name="组合 57"/>
          <p:cNvGrpSpPr/>
          <p:nvPr/>
        </p:nvGrpSpPr>
        <p:grpSpPr>
          <a:xfrm>
            <a:off x="9632732" y="4155861"/>
            <a:ext cx="2134457" cy="1727090"/>
            <a:chOff x="9097583" y="3710240"/>
            <a:chExt cx="2533921" cy="2050313"/>
          </a:xfrm>
        </p:grpSpPr>
        <p:pic>
          <p:nvPicPr>
            <p:cNvPr id="45" name="图片 44"/>
            <p:cNvPicPr>
              <a:picLocks noChangeAspect="1"/>
            </p:cNvPicPr>
            <p:nvPr/>
          </p:nvPicPr>
          <p:blipFill>
            <a:blip r:embed="rId8">
              <a:extLst>
                <a:ext uri="{BEBA8EAE-BF5A-486C-A8C5-ECC9F3942E4B}">
                  <a14:imgProps xmlns:a14="http://schemas.microsoft.com/office/drawing/2010/main">
                    <a14:imgLayer r:embed="rId9">
                      <a14:imgEffect>
                        <a14:backgroundRemoval t="7725" b="99017" l="6280" r="96264">
                          <a14:foregroundMark x1="8903" y1="49579" x2="8903" y2="49579"/>
                          <a14:foregroundMark x1="6280" y1="66713" x2="6280" y2="66713"/>
                          <a14:foregroundMark x1="12719" y1="79775" x2="12719" y2="79775"/>
                          <a14:foregroundMark x1="24324" y1="98034" x2="24324" y2="98034"/>
                          <a14:foregroundMark x1="33545" y1="88343" x2="33545" y2="88343"/>
                          <a14:foregroundMark x1="31240" y1="89888" x2="31240" y2="89888"/>
                          <a14:foregroundMark x1="28855" y1="89045" x2="28855" y2="89045"/>
                          <a14:foregroundMark x1="30048" y1="92416" x2="30048" y2="92416"/>
                          <a14:foregroundMark x1="32353" y1="98736" x2="32353" y2="98736"/>
                          <a14:foregroundMark x1="39269" y1="99157" x2="39269" y2="99157"/>
                          <a14:foregroundMark x1="47615" y1="82022" x2="47615" y2="82022"/>
                          <a14:foregroundMark x1="50477" y1="93399" x2="50477" y2="93399"/>
                          <a14:foregroundMark x1="51749" y1="92978" x2="51749" y2="92978"/>
                          <a14:foregroundMark x1="74006" y1="24438" x2="74006" y2="24438"/>
                          <a14:foregroundMark x1="57870" y1="20927" x2="57870" y2="20927"/>
                          <a14:foregroundMark x1="56518" y1="18820" x2="56518" y2="18820"/>
                          <a14:foregroundMark x1="42925" y1="7865" x2="42925" y2="7865"/>
                          <a14:foregroundMark x1="91415" y1="26545" x2="91415" y2="26545"/>
                          <a14:foregroundMark x1="85771" y1="23034" x2="85771" y2="23034"/>
                          <a14:foregroundMark x1="96264" y1="25140" x2="96264" y2="25140"/>
                        </a14:backgroundRemoval>
                      </a14:imgEffect>
                      <a14:imgEffect>
                        <a14:brightnessContrast bright="20000"/>
                      </a14:imgEffect>
                      <a14:imgEffect>
                        <a14:colorTemperature colorTemp="4700"/>
                      </a14:imgEffect>
                      <a14:imgEffect>
                        <a14:saturation sat="66000"/>
                      </a14:imgEffect>
                    </a14:imgLayer>
                  </a14:imgProps>
                </a:ext>
              </a:extLst>
            </a:blip>
            <a:stretch>
              <a:fillRect/>
            </a:stretch>
          </p:blipFill>
          <p:spPr>
            <a:xfrm>
              <a:off x="9097583" y="4326410"/>
              <a:ext cx="2533921" cy="1434143"/>
            </a:xfrm>
            <a:prstGeom prst="rect">
              <a:avLst/>
            </a:prstGeom>
          </p:spPr>
        </p:pic>
        <p:grpSp>
          <p:nvGrpSpPr>
            <p:cNvPr id="46" name="组合 45"/>
            <p:cNvGrpSpPr/>
            <p:nvPr/>
          </p:nvGrpSpPr>
          <p:grpSpPr>
            <a:xfrm flipH="1">
              <a:off x="9829383" y="3710240"/>
              <a:ext cx="1620324" cy="1087038"/>
              <a:chOff x="8764572" y="3849984"/>
              <a:chExt cx="1620324" cy="1087038"/>
            </a:xfrm>
          </p:grpSpPr>
          <p:grpSp>
            <p:nvGrpSpPr>
              <p:cNvPr id="47" name="组合 46"/>
              <p:cNvGrpSpPr/>
              <p:nvPr/>
            </p:nvGrpSpPr>
            <p:grpSpPr>
              <a:xfrm>
                <a:off x="8764572" y="3849984"/>
                <a:ext cx="1620324" cy="1087038"/>
                <a:chOff x="8940741" y="3887232"/>
                <a:chExt cx="1620324" cy="1087038"/>
              </a:xfrm>
            </p:grpSpPr>
            <p:cxnSp>
              <p:nvCxnSpPr>
                <p:cNvPr id="49" name="直接连接符 48"/>
                <p:cNvCxnSpPr>
                  <a:stCxn id="51" idx="5"/>
                </p:cNvCxnSpPr>
                <p:nvPr/>
              </p:nvCxnSpPr>
              <p:spPr>
                <a:xfrm flipH="1" flipV="1">
                  <a:off x="10279100" y="4271281"/>
                  <a:ext cx="261750" cy="683733"/>
                </a:xfrm>
                <a:prstGeom prst="line">
                  <a:avLst/>
                </a:prstGeom>
                <a:solidFill>
                  <a:srgbClr val="7CB4EF"/>
                </a:solidFill>
                <a:ln w="12700">
                  <a:solidFill>
                    <a:srgbClr val="05FFFF"/>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940741" y="3887232"/>
                  <a:ext cx="1270465" cy="305981"/>
                </a:xfrm>
                <a:prstGeom prst="rect">
                  <a:avLst/>
                </a:prstGeom>
                <a:noFill/>
              </p:spPr>
              <p:txBody>
                <a:bodyPr wrap="square" rtlCol="0">
                  <a:spAutoFit/>
                </a:bodyPr>
                <a:lstStyle/>
                <a:p>
                  <a:pPr>
                    <a:lnSpc>
                      <a:spcPct val="125000"/>
                    </a:lnSpc>
                  </a:pPr>
                  <a:r>
                    <a:rPr lang="zh-CN" altLang="en-US" sz="1200" baseline="0" dirty="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rPr>
                    <a:t>新加坡分支</a:t>
                  </a:r>
                  <a:endParaRPr lang="zh-CN" altLang="en-US" sz="1200" baseline="0" dirty="0">
                    <a:solidFill>
                      <a:schemeClr val="bg1"/>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sp>
              <p:nvSpPr>
                <p:cNvPr id="51" name="椭圆 50"/>
                <p:cNvSpPr/>
                <p:nvPr/>
              </p:nvSpPr>
              <p:spPr>
                <a:xfrm>
                  <a:off x="10423028" y="4842780"/>
                  <a:ext cx="138037" cy="13149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a typeface="微软雅黑" panose="020B0503020204020204" pitchFamily="34" charset="-122"/>
                    <a:sym typeface="思源黑体 CN Regular" panose="020B0500000000000000" pitchFamily="34" charset="-122"/>
                  </a:endParaRPr>
                </a:p>
              </p:txBody>
            </p:sp>
          </p:grpSp>
          <p:cxnSp>
            <p:nvCxnSpPr>
              <p:cNvPr id="48" name="直接连接符 47"/>
              <p:cNvCxnSpPr/>
              <p:nvPr/>
            </p:nvCxnSpPr>
            <p:spPr>
              <a:xfrm>
                <a:off x="9034497" y="4234033"/>
                <a:ext cx="1068436" cy="0"/>
              </a:xfrm>
              <a:prstGeom prst="line">
                <a:avLst/>
              </a:prstGeom>
              <a:solidFill>
                <a:srgbClr val="7CB4EF"/>
              </a:solidFill>
              <a:ln w="12700">
                <a:solidFill>
                  <a:srgbClr val="05FFFF"/>
                </a:solidFill>
              </a:ln>
            </p:spPr>
            <p:style>
              <a:lnRef idx="1">
                <a:schemeClr val="accent1"/>
              </a:lnRef>
              <a:fillRef idx="0">
                <a:schemeClr val="accent1"/>
              </a:fillRef>
              <a:effectRef idx="0">
                <a:schemeClr val="accent1"/>
              </a:effectRef>
              <a:fontRef idx="minor">
                <a:schemeClr val="tx1"/>
              </a:fontRef>
            </p:style>
          </p:cxnSp>
        </p:grpSp>
      </p:grpSp>
      <p:pic>
        <p:nvPicPr>
          <p:cNvPr id="52" name="图片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10029" y="261224"/>
            <a:ext cx="895860" cy="324000"/>
          </a:xfrm>
          <a:prstGeom prst="rect">
            <a:avLst/>
          </a:prstGeom>
        </p:spPr>
      </p:pic>
      <p:pic>
        <p:nvPicPr>
          <p:cNvPr id="53" name="图片 5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34037" y="3359425"/>
            <a:ext cx="508070" cy="633519"/>
          </a:xfrm>
          <a:prstGeom prst="rect">
            <a:avLst/>
          </a:prstGeom>
        </p:spPr>
      </p:pic>
      <p:sp>
        <p:nvSpPr>
          <p:cNvPr id="54" name="椭圆 53"/>
          <p:cNvSpPr/>
          <p:nvPr/>
        </p:nvSpPr>
        <p:spPr>
          <a:xfrm>
            <a:off x="4944654" y="3661456"/>
            <a:ext cx="91095" cy="89830"/>
          </a:xfrm>
          <a:prstGeom prst="ellipse">
            <a:avLst/>
          </a:prstGeom>
          <a:solidFill>
            <a:srgbClr val="0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solidFill>
                <a:schemeClr val="bg1"/>
              </a:solidFill>
              <a:cs typeface="+mn-ea"/>
              <a:sym typeface="+mn-lt"/>
            </a:endParaRPr>
          </a:p>
        </p:txBody>
      </p:sp>
      <p:cxnSp>
        <p:nvCxnSpPr>
          <p:cNvPr id="55" name="直接连接符 83"/>
          <p:cNvCxnSpPr>
            <a:stCxn id="33" idx="7"/>
          </p:cNvCxnSpPr>
          <p:nvPr/>
        </p:nvCxnSpPr>
        <p:spPr>
          <a:xfrm flipV="1">
            <a:off x="5420543" y="3644747"/>
            <a:ext cx="392412" cy="138319"/>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56" name="直接连接符 83"/>
          <p:cNvCxnSpPr/>
          <p:nvPr/>
        </p:nvCxnSpPr>
        <p:spPr>
          <a:xfrm flipH="1" flipV="1">
            <a:off x="5000835" y="3702072"/>
            <a:ext cx="662895" cy="382931"/>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cxnSp>
        <p:nvCxnSpPr>
          <p:cNvPr id="57" name="直接连接符 45"/>
          <p:cNvCxnSpPr/>
          <p:nvPr/>
        </p:nvCxnSpPr>
        <p:spPr>
          <a:xfrm>
            <a:off x="5660554" y="4085003"/>
            <a:ext cx="1512000" cy="0"/>
          </a:xfrm>
          <a:prstGeom prst="line">
            <a:avLst/>
          </a:prstGeom>
          <a:ln w="12700">
            <a:solidFill>
              <a:srgbClr val="05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27"/>
          <p:cNvSpPr/>
          <p:nvPr>
            <p:custDataLst>
              <p:tags r:id="rId1"/>
            </p:custDataLst>
          </p:nvPr>
        </p:nvSpPr>
        <p:spPr>
          <a:xfrm>
            <a:off x="1" y="1052202"/>
            <a:ext cx="12192000" cy="5311019"/>
          </a:xfrm>
          <a:prstGeom prst="parallelogram">
            <a:avLst>
              <a:gd name="adj" fmla="val 0"/>
            </a:avLst>
          </a:prstGeom>
          <a:solidFill>
            <a:srgbClr val="FFFFFF">
              <a:alpha val="1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31" name="标题 1"/>
          <p:cNvSpPr>
            <a:spLocks noGrp="1"/>
          </p:cNvSpPr>
          <p:nvPr>
            <p:ph type="title"/>
            <p:custDataLst>
              <p:tags r:id="rId2"/>
            </p:custDataLst>
          </p:nvPr>
        </p:nvSpPr>
        <p:spPr>
          <a:xfrm>
            <a:off x="399500" y="276143"/>
            <a:ext cx="10121016" cy="487189"/>
          </a:xfrm>
        </p:spPr>
        <p:txBody>
          <a:bodyPr>
            <a:normAutofit/>
          </a:bodyPr>
          <a:lstStyle/>
          <a:p>
            <a:r>
              <a:rPr lang="zh-CN" altLang="en-US" dirty="0">
                <a:sym typeface="微软雅黑" panose="020B0503020204020204" pitchFamily="34" charset="-122"/>
              </a:rPr>
              <a:t>与多家国内半导体制造龙头合作，助力产业发展（部分客户）</a:t>
            </a:r>
            <a:endParaRPr lang="zh-CN" altLang="en-US" dirty="0"/>
          </a:p>
        </p:txBody>
      </p:sp>
      <p:sp>
        <p:nvSpPr>
          <p:cNvPr id="2" name="îSlide"/>
          <p:cNvSpPr/>
          <p:nvPr/>
        </p:nvSpPr>
        <p:spPr>
          <a:xfrm>
            <a:off x="10161251" y="2485747"/>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 name="平行四边形 71"/>
          <p:cNvSpPr/>
          <p:nvPr/>
        </p:nvSpPr>
        <p:spPr>
          <a:xfrm>
            <a:off x="-8630" y="881905"/>
            <a:ext cx="3820391" cy="5699952"/>
          </a:xfrm>
          <a:prstGeom prst="parallelogram">
            <a:avLst>
              <a:gd name="adj" fmla="val 0"/>
            </a:avLst>
          </a:prstGeom>
          <a:gradFill flip="none" rotWithShape="1">
            <a:gsLst>
              <a:gs pos="60000">
                <a:schemeClr val="bg1">
                  <a:alpha val="10000"/>
                </a:schemeClr>
              </a:gs>
              <a:gs pos="0">
                <a:schemeClr val="bg1">
                  <a:alpha val="0"/>
                </a:schemeClr>
              </a:gs>
              <a:gs pos="100000">
                <a:schemeClr val="bg1">
                  <a:alpha val="0"/>
                </a:schemeClr>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 name="îSlide"/>
          <p:cNvSpPr/>
          <p:nvPr/>
        </p:nvSpPr>
        <p:spPr>
          <a:xfrm>
            <a:off x="545519" y="3272346"/>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 name="îSlide"/>
          <p:cNvSpPr/>
          <p:nvPr/>
        </p:nvSpPr>
        <p:spPr>
          <a:xfrm>
            <a:off x="2637229" y="2483902"/>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 name="文本框 2"/>
          <p:cNvSpPr txBox="1"/>
          <p:nvPr/>
        </p:nvSpPr>
        <p:spPr>
          <a:xfrm>
            <a:off x="1532793" y="128333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rPr>
              <a:t>晶圆制造</a:t>
            </a:r>
            <a:endPar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7" name="文本框 3"/>
          <p:cNvSpPr txBox="1"/>
          <p:nvPr/>
        </p:nvSpPr>
        <p:spPr>
          <a:xfrm>
            <a:off x="7586667" y="128333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rPr>
              <a:t>半导体设备</a:t>
            </a:r>
            <a:endPar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文本框 4"/>
          <p:cNvSpPr txBox="1"/>
          <p:nvPr/>
        </p:nvSpPr>
        <p:spPr>
          <a:xfrm>
            <a:off x="4641756" y="1283335"/>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rPr>
              <a:t>化合物</a:t>
            </a:r>
            <a:r>
              <a:rPr kumimoji="0" lang="en-US" altLang="zh-CN"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rPr>
              <a:t>+LED</a:t>
            </a:r>
            <a:endPar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9" name="文本框 5"/>
          <p:cNvSpPr txBox="1"/>
          <p:nvPr/>
        </p:nvSpPr>
        <p:spPr>
          <a:xfrm>
            <a:off x="10045484" y="128333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rPr>
              <a:t>封装测试</a:t>
            </a:r>
            <a:endParaRPr kumimoji="0" lang="zh-CN" altLang="en-US" sz="1800" b="1" i="0" u="none" strike="noStrike" kern="1200" cap="none" spc="0" normalizeH="0" baseline="0" noProof="0" dirty="0">
              <a:ln>
                <a:noFill/>
              </a:ln>
              <a:solidFill>
                <a:srgbClr val="00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10" name="îSlide"/>
          <p:cNvSpPr/>
          <p:nvPr/>
        </p:nvSpPr>
        <p:spPr>
          <a:xfrm>
            <a:off x="548387" y="2483902"/>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1" name="îSlide"/>
          <p:cNvSpPr/>
          <p:nvPr/>
        </p:nvSpPr>
        <p:spPr>
          <a:xfrm>
            <a:off x="1600631" y="2483902"/>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2" name="îSlide"/>
          <p:cNvSpPr/>
          <p:nvPr/>
        </p:nvSpPr>
        <p:spPr>
          <a:xfrm>
            <a:off x="1600098" y="3272346"/>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3" name="îSlide"/>
          <p:cNvSpPr/>
          <p:nvPr/>
        </p:nvSpPr>
        <p:spPr>
          <a:xfrm>
            <a:off x="2636696" y="3272346"/>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4" name="îSlide"/>
          <p:cNvSpPr/>
          <p:nvPr/>
        </p:nvSpPr>
        <p:spPr>
          <a:xfrm>
            <a:off x="543833" y="4066000"/>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5" name="îSlide"/>
          <p:cNvSpPr/>
          <p:nvPr/>
        </p:nvSpPr>
        <p:spPr>
          <a:xfrm>
            <a:off x="4499692" y="5155876"/>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6" name="îSlide"/>
          <p:cNvSpPr/>
          <p:nvPr/>
        </p:nvSpPr>
        <p:spPr>
          <a:xfrm>
            <a:off x="10160395" y="5880989"/>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8" name="îSlide"/>
          <p:cNvSpPr/>
          <p:nvPr/>
        </p:nvSpPr>
        <p:spPr>
          <a:xfrm>
            <a:off x="1578232" y="4063803"/>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9" name="îSlide"/>
          <p:cNvSpPr/>
          <p:nvPr/>
        </p:nvSpPr>
        <p:spPr>
          <a:xfrm>
            <a:off x="2614830" y="4063803"/>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20"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62" y="3329379"/>
            <a:ext cx="726243" cy="293956"/>
          </a:xfrm>
          <a:prstGeom prst="rect">
            <a:avLst/>
          </a:prstGeom>
        </p:spPr>
      </p:pic>
      <p:pic>
        <p:nvPicPr>
          <p:cNvPr id="21"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325" y="2560286"/>
            <a:ext cx="745689" cy="264742"/>
          </a:xfrm>
          <a:prstGeom prst="rect">
            <a:avLst/>
          </a:prstGeom>
        </p:spPr>
      </p:pic>
      <p:pic>
        <p:nvPicPr>
          <p:cNvPr id="22"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7416" y="2452767"/>
            <a:ext cx="587574" cy="407665"/>
          </a:xfrm>
          <a:prstGeom prst="rect">
            <a:avLst/>
          </a:prstGeom>
        </p:spPr>
      </p:pic>
      <p:pic>
        <p:nvPicPr>
          <p:cNvPr id="23"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236" y="2500089"/>
            <a:ext cx="758394" cy="377310"/>
          </a:xfrm>
          <a:prstGeom prst="rect">
            <a:avLst/>
          </a:prstGeom>
        </p:spPr>
      </p:pic>
      <p:sp>
        <p:nvSpPr>
          <p:cNvPr id="24" name="文本框 60"/>
          <p:cNvSpPr txBox="1"/>
          <p:nvPr/>
        </p:nvSpPr>
        <p:spPr>
          <a:xfrm>
            <a:off x="1744385" y="2730133"/>
            <a:ext cx="711893" cy="199157"/>
          </a:xfrm>
          <a:prstGeom prst="rect">
            <a:avLst/>
          </a:prstGeom>
          <a:noFill/>
        </p:spPr>
        <p:txBody>
          <a:bodyPr wrap="square" rtlCol="0">
            <a:no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161A1B"/>
                </a:solidFill>
                <a:effectLst/>
                <a:uLnTx/>
                <a:uFillTx/>
                <a:latin typeface="思源黑体 CN Regular" panose="020B0500000000000000" pitchFamily="34" charset="-122"/>
                <a:ea typeface="思源黑体 CN Regular" panose="020B0500000000000000" pitchFamily="34" charset="-122"/>
                <a:cs typeface="+mn-cs"/>
              </a:rPr>
              <a:t>中芯绍兴</a:t>
            </a:r>
            <a:endParaRPr kumimoji="0" lang="zh-CN" altLang="en-US" sz="600" b="0" i="0" u="none" strike="noStrike" kern="1200" cap="none" spc="0" normalizeH="0" baseline="0" noProof="0" dirty="0">
              <a:ln>
                <a:noFill/>
              </a:ln>
              <a:solidFill>
                <a:srgbClr val="161A1B"/>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25"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5339" y="3286610"/>
            <a:ext cx="494767" cy="369333"/>
          </a:xfrm>
          <a:prstGeom prst="rect">
            <a:avLst/>
          </a:prstGeom>
        </p:spPr>
      </p:pic>
      <p:sp>
        <p:nvSpPr>
          <p:cNvPr id="26" name="文本框 29"/>
          <p:cNvSpPr txBox="1"/>
          <p:nvPr/>
        </p:nvSpPr>
        <p:spPr>
          <a:xfrm>
            <a:off x="2781759" y="3515641"/>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9347E"/>
                </a:solidFill>
                <a:effectLst/>
                <a:uLnTx/>
                <a:uFillTx/>
                <a:latin typeface="思源黑体 CN Regular" panose="020B0500000000000000" pitchFamily="34" charset="-122"/>
                <a:ea typeface="思源黑体 CN Regular" panose="020B0500000000000000" pitchFamily="34" charset="-122"/>
                <a:cs typeface="+mn-cs"/>
              </a:rPr>
              <a:t>上海华力</a:t>
            </a:r>
            <a:endParaRPr kumimoji="0" lang="zh-CN" altLang="en-US" sz="600" b="0" i="0" u="none" strike="noStrike" kern="1200" cap="none" spc="0" normalizeH="0" baseline="0" noProof="0" dirty="0">
              <a:ln>
                <a:noFill/>
              </a:ln>
              <a:solidFill>
                <a:srgbClr val="09347E"/>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27"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8132" y="3364929"/>
            <a:ext cx="743575" cy="187212"/>
          </a:xfrm>
          <a:prstGeom prst="rect">
            <a:avLst/>
          </a:prstGeom>
        </p:spPr>
      </p:pic>
      <p:sp>
        <p:nvSpPr>
          <p:cNvPr id="31" name="文本框 37"/>
          <p:cNvSpPr txBox="1"/>
          <p:nvPr/>
        </p:nvSpPr>
        <p:spPr>
          <a:xfrm>
            <a:off x="1743852" y="3515641"/>
            <a:ext cx="711893" cy="199157"/>
          </a:xfrm>
          <a:prstGeom prst="rect">
            <a:avLst/>
          </a:prstGeom>
          <a:noFill/>
        </p:spPr>
        <p:txBody>
          <a:bodyPr wrap="square" rtlCol="0">
            <a:no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201514"/>
                </a:solidFill>
                <a:effectLst/>
                <a:uLnTx/>
                <a:uFillTx/>
                <a:latin typeface="思源黑体 CN Regular" panose="020B0500000000000000" pitchFamily="34" charset="-122"/>
                <a:ea typeface="思源黑体 CN Regular" panose="020B0500000000000000" pitchFamily="34" charset="-122"/>
                <a:cs typeface="+mn-cs"/>
              </a:rPr>
              <a:t>卓胜微</a:t>
            </a:r>
            <a:endParaRPr kumimoji="0" lang="zh-CN" altLang="en-US" sz="600" b="0" i="0" u="none" strike="noStrike" kern="1200" cap="none" spc="0" normalizeH="0" baseline="0" noProof="0" dirty="0">
              <a:ln>
                <a:noFill/>
              </a:ln>
              <a:solidFill>
                <a:srgbClr val="201514"/>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32"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258" y="4117310"/>
            <a:ext cx="754077" cy="305402"/>
          </a:xfrm>
          <a:prstGeom prst="rect">
            <a:avLst/>
          </a:prstGeom>
        </p:spPr>
      </p:pic>
      <p:pic>
        <p:nvPicPr>
          <p:cNvPr id="33"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338" y="6015340"/>
            <a:ext cx="759926" cy="139320"/>
          </a:xfrm>
          <a:prstGeom prst="rect">
            <a:avLst/>
          </a:prstGeom>
        </p:spPr>
      </p:pic>
      <p:sp>
        <p:nvSpPr>
          <p:cNvPr id="34" name="文本框 39"/>
          <p:cNvSpPr txBox="1"/>
          <p:nvPr/>
        </p:nvSpPr>
        <p:spPr>
          <a:xfrm>
            <a:off x="10307793" y="6123395"/>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153072"/>
                </a:solidFill>
                <a:effectLst/>
                <a:uLnTx/>
                <a:uFillTx/>
                <a:latin typeface="思源黑体 CN Regular" panose="020B0500000000000000" pitchFamily="34" charset="-122"/>
                <a:ea typeface="思源黑体 CN Regular" panose="020B0500000000000000" pitchFamily="34" charset="-122"/>
                <a:cs typeface="+mn-cs"/>
              </a:rPr>
              <a:t>龙图光罩</a:t>
            </a:r>
            <a:endParaRPr kumimoji="0" lang="zh-CN" altLang="en-US" sz="600" b="0" i="0" u="none" strike="noStrike" kern="1200" cap="none" spc="0" normalizeH="0" baseline="0" noProof="0" dirty="0">
              <a:ln>
                <a:noFill/>
              </a:ln>
              <a:solidFill>
                <a:srgbClr val="153072"/>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5" name="文本框 41"/>
          <p:cNvSpPr txBox="1"/>
          <p:nvPr/>
        </p:nvSpPr>
        <p:spPr>
          <a:xfrm>
            <a:off x="685870" y="4308406"/>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59F9D"/>
                </a:solidFill>
                <a:effectLst/>
                <a:uLnTx/>
                <a:uFillTx/>
                <a:latin typeface="思源黑体 CN Regular" panose="020B0500000000000000" pitchFamily="34" charset="-122"/>
                <a:ea typeface="思源黑体 CN Regular" panose="020B0500000000000000" pitchFamily="34" charset="-122"/>
                <a:cs typeface="+mn-cs"/>
              </a:rPr>
              <a:t>晶合</a:t>
            </a:r>
            <a:endParaRPr kumimoji="0" lang="zh-CN" altLang="en-US" sz="600" b="0" i="0" u="none" strike="noStrike" kern="1200" cap="none" spc="0" normalizeH="0" baseline="0" noProof="0" dirty="0">
              <a:ln>
                <a:noFill/>
              </a:ln>
              <a:solidFill>
                <a:srgbClr val="059F9D"/>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36" name="图片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6835" y="5146219"/>
            <a:ext cx="694898" cy="435573"/>
          </a:xfrm>
          <a:prstGeom prst="rect">
            <a:avLst/>
          </a:prstGeom>
        </p:spPr>
      </p:pic>
      <p:pic>
        <p:nvPicPr>
          <p:cNvPr id="38" name="图片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4173" y="4144700"/>
            <a:ext cx="477303" cy="219559"/>
          </a:xfrm>
          <a:prstGeom prst="rect">
            <a:avLst/>
          </a:prstGeom>
        </p:spPr>
      </p:pic>
      <p:sp>
        <p:nvSpPr>
          <p:cNvPr id="39" name="文本框 47"/>
          <p:cNvSpPr txBox="1"/>
          <p:nvPr/>
        </p:nvSpPr>
        <p:spPr>
          <a:xfrm>
            <a:off x="1724321" y="4312345"/>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F2A4A"/>
                </a:solidFill>
                <a:effectLst/>
                <a:uLnTx/>
                <a:uFillTx/>
                <a:latin typeface="思源黑体 CN Regular" panose="020B0500000000000000" pitchFamily="34" charset="-122"/>
                <a:ea typeface="思源黑体 CN Regular" panose="020B0500000000000000" pitchFamily="34" charset="-122"/>
                <a:cs typeface="+mn-cs"/>
              </a:rPr>
              <a:t>武汉新芯</a:t>
            </a:r>
            <a:endParaRPr kumimoji="0" lang="zh-CN" altLang="en-US" sz="600" b="0" i="0" u="none" strike="noStrike" kern="1200" cap="none" spc="0" normalizeH="0" baseline="0" noProof="0" dirty="0">
              <a:ln>
                <a:noFill/>
              </a:ln>
              <a:solidFill>
                <a:srgbClr val="0F2A4A"/>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40"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72582" y="4101740"/>
            <a:ext cx="473680" cy="332148"/>
          </a:xfrm>
          <a:prstGeom prst="rect">
            <a:avLst/>
          </a:prstGeom>
        </p:spPr>
      </p:pic>
      <p:sp>
        <p:nvSpPr>
          <p:cNvPr id="41" name="îSlide"/>
          <p:cNvSpPr/>
          <p:nvPr/>
        </p:nvSpPr>
        <p:spPr>
          <a:xfrm>
            <a:off x="5545264" y="385741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2" name="îSlide"/>
          <p:cNvSpPr/>
          <p:nvPr/>
        </p:nvSpPr>
        <p:spPr>
          <a:xfrm>
            <a:off x="4496949" y="248604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3" name="îSlide"/>
          <p:cNvSpPr/>
          <p:nvPr/>
        </p:nvSpPr>
        <p:spPr>
          <a:xfrm>
            <a:off x="5549193" y="248604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grpSp>
        <p:nvGrpSpPr>
          <p:cNvPr id="44" name="组合 49"/>
          <p:cNvGrpSpPr/>
          <p:nvPr/>
        </p:nvGrpSpPr>
        <p:grpSpPr>
          <a:xfrm>
            <a:off x="4522381" y="2555082"/>
            <a:ext cx="738319" cy="274043"/>
            <a:chOff x="4746359" y="2179365"/>
            <a:chExt cx="738319" cy="274043"/>
          </a:xfrm>
        </p:grpSpPr>
        <p:pic>
          <p:nvPicPr>
            <p:cNvPr id="45" name="图片 48"/>
            <p:cNvPicPr>
              <a:picLocks noChangeAspect="1"/>
            </p:cNvPicPr>
            <p:nvPr/>
          </p:nvPicPr>
          <p:blipFill rotWithShape="1">
            <a:blip r:embed="rId14" cstate="print">
              <a:extLst>
                <a:ext uri="{28A0092B-C50C-407E-A947-70E740481C1C}">
                  <a14:useLocalDpi xmlns:a14="http://schemas.microsoft.com/office/drawing/2010/main" val="0"/>
                </a:ext>
              </a:extLst>
            </a:blip>
            <a:srcRect r="86382"/>
            <a:stretch>
              <a:fillRect/>
            </a:stretch>
          </p:blipFill>
          <p:spPr>
            <a:xfrm>
              <a:off x="4746359" y="2179365"/>
              <a:ext cx="216538" cy="274043"/>
            </a:xfrm>
            <a:prstGeom prst="rect">
              <a:avLst/>
            </a:prstGeom>
          </p:spPr>
        </p:pic>
        <p:pic>
          <p:nvPicPr>
            <p:cNvPr id="46" name="图片 61"/>
            <p:cNvPicPr>
              <a:picLocks noChangeAspect="1"/>
            </p:cNvPicPr>
            <p:nvPr/>
          </p:nvPicPr>
          <p:blipFill rotWithShape="1">
            <a:blip r:embed="rId14" cstate="print">
              <a:extLst>
                <a:ext uri="{28A0092B-C50C-407E-A947-70E740481C1C}">
                  <a14:useLocalDpi xmlns:a14="http://schemas.microsoft.com/office/drawing/2010/main" val="0"/>
                </a:ext>
              </a:extLst>
            </a:blip>
            <a:srcRect l="14079" r="51474" b="42514"/>
            <a:stretch>
              <a:fillRect/>
            </a:stretch>
          </p:blipFill>
          <p:spPr>
            <a:xfrm>
              <a:off x="4936934" y="2207779"/>
              <a:ext cx="547744" cy="157533"/>
            </a:xfrm>
            <a:prstGeom prst="rect">
              <a:avLst/>
            </a:prstGeom>
          </p:spPr>
        </p:pic>
        <p:pic>
          <p:nvPicPr>
            <p:cNvPr id="47" name="图片 62"/>
            <p:cNvPicPr>
              <a:picLocks noChangeAspect="1"/>
            </p:cNvPicPr>
            <p:nvPr/>
          </p:nvPicPr>
          <p:blipFill rotWithShape="1">
            <a:blip r:embed="rId15" cstate="print">
              <a:extLst>
                <a:ext uri="{28A0092B-C50C-407E-A947-70E740481C1C}">
                  <a14:useLocalDpi xmlns:a14="http://schemas.microsoft.com/office/drawing/2010/main" val="0"/>
                </a:ext>
              </a:extLst>
            </a:blip>
            <a:srcRect l="14373" t="57859" r="24765" b="-1"/>
            <a:stretch>
              <a:fillRect/>
            </a:stretch>
          </p:blipFill>
          <p:spPr>
            <a:xfrm>
              <a:off x="4958897" y="2376005"/>
              <a:ext cx="525780" cy="62744"/>
            </a:xfrm>
            <a:prstGeom prst="rect">
              <a:avLst/>
            </a:prstGeom>
          </p:spPr>
        </p:pic>
      </p:grpSp>
      <p:pic>
        <p:nvPicPr>
          <p:cNvPr id="48" name="图片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09099" y="2497836"/>
            <a:ext cx="435083" cy="375753"/>
          </a:xfrm>
          <a:prstGeom prst="rect">
            <a:avLst/>
          </a:prstGeom>
        </p:spPr>
      </p:pic>
      <p:sp>
        <p:nvSpPr>
          <p:cNvPr id="49" name="文本框 63"/>
          <p:cNvSpPr txBox="1"/>
          <p:nvPr/>
        </p:nvSpPr>
        <p:spPr>
          <a:xfrm>
            <a:off x="5690622" y="2563864"/>
            <a:ext cx="711893" cy="199157"/>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231815"/>
                </a:solidFill>
                <a:effectLst/>
                <a:uLnTx/>
                <a:uFillTx/>
                <a:latin typeface="思源黑体 CN Regular" panose="020B0500000000000000" pitchFamily="34" charset="-122"/>
                <a:ea typeface="思源黑体 CN Regular" panose="020B0500000000000000" pitchFamily="34" charset="-122"/>
                <a:cs typeface="+mn-cs"/>
              </a:rPr>
              <a:t>华灿</a:t>
            </a:r>
            <a:endParaRPr kumimoji="0" lang="en-US" altLang="zh-CN" sz="600" b="0" i="0" u="none" strike="noStrike" kern="1200" cap="none" spc="0" normalizeH="0" baseline="0" noProof="0" dirty="0">
              <a:ln>
                <a:noFill/>
              </a:ln>
              <a:solidFill>
                <a:srgbClr val="231815"/>
              </a:solidFill>
              <a:effectLst/>
              <a:uLnTx/>
              <a:uFillTx/>
              <a:latin typeface="思源黑体 CN Regular" panose="020B0500000000000000" pitchFamily="34" charset="-122"/>
              <a:ea typeface="思源黑体 CN Regular" panose="020B0500000000000000"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231815"/>
                </a:solidFill>
                <a:effectLst/>
                <a:uLnTx/>
                <a:uFillTx/>
                <a:latin typeface="思源黑体 CN Regular" panose="020B0500000000000000" pitchFamily="34" charset="-122"/>
                <a:ea typeface="思源黑体 CN Regular" panose="020B0500000000000000" pitchFamily="34" charset="-122"/>
                <a:cs typeface="+mn-cs"/>
              </a:rPr>
              <a:t>光电</a:t>
            </a:r>
            <a:endParaRPr kumimoji="0" lang="zh-CN" altLang="en-US" sz="600" b="0" i="0" u="none" strike="noStrike" kern="1200" cap="none" spc="0" normalizeH="0" baseline="0" noProof="0" dirty="0">
              <a:ln>
                <a:noFill/>
              </a:ln>
              <a:solidFill>
                <a:srgbClr val="23181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0" name="îSlide"/>
          <p:cNvSpPr/>
          <p:nvPr/>
        </p:nvSpPr>
        <p:spPr>
          <a:xfrm>
            <a:off x="5545264" y="3150157"/>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1" name="îSlide"/>
          <p:cNvSpPr/>
          <p:nvPr/>
        </p:nvSpPr>
        <p:spPr>
          <a:xfrm>
            <a:off x="4496949" y="3153673"/>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52" name="îSlide"/>
          <p:cNvSpPr/>
          <p:nvPr/>
        </p:nvSpPr>
        <p:spPr>
          <a:xfrm>
            <a:off x="4493183" y="385741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53" name="图片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65996" y="3190797"/>
            <a:ext cx="877790" cy="338576"/>
          </a:xfrm>
          <a:prstGeom prst="rect">
            <a:avLst/>
          </a:prstGeom>
        </p:spPr>
      </p:pic>
      <p:pic>
        <p:nvPicPr>
          <p:cNvPr id="57" name="图片 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54960" y="3983476"/>
            <a:ext cx="767281" cy="202360"/>
          </a:xfrm>
          <a:prstGeom prst="rect">
            <a:avLst/>
          </a:prstGeom>
        </p:spPr>
      </p:pic>
      <p:pic>
        <p:nvPicPr>
          <p:cNvPr id="58" name="图片 7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09923" y="3924574"/>
            <a:ext cx="751308" cy="281740"/>
          </a:xfrm>
          <a:prstGeom prst="rect">
            <a:avLst/>
          </a:prstGeom>
        </p:spPr>
      </p:pic>
      <p:sp>
        <p:nvSpPr>
          <p:cNvPr id="59" name="平行四边形 73"/>
          <p:cNvSpPr/>
          <p:nvPr/>
        </p:nvSpPr>
        <p:spPr>
          <a:xfrm>
            <a:off x="7178523" y="881905"/>
            <a:ext cx="2155117" cy="5699952"/>
          </a:xfrm>
          <a:prstGeom prst="parallelogram">
            <a:avLst>
              <a:gd name="adj" fmla="val 0"/>
            </a:avLst>
          </a:prstGeom>
          <a:gradFill flip="none" rotWithShape="1">
            <a:gsLst>
              <a:gs pos="60000">
                <a:schemeClr val="bg1">
                  <a:alpha val="10000"/>
                </a:schemeClr>
              </a:gs>
              <a:gs pos="0">
                <a:schemeClr val="bg1">
                  <a:alpha val="0"/>
                </a:schemeClr>
              </a:gs>
              <a:gs pos="100000">
                <a:schemeClr val="bg1">
                  <a:alpha val="0"/>
                </a:schemeClr>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60" name="图片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4008" y="3235541"/>
            <a:ext cx="806904" cy="237650"/>
          </a:xfrm>
          <a:prstGeom prst="rect">
            <a:avLst/>
          </a:prstGeom>
        </p:spPr>
      </p:pic>
      <p:sp>
        <p:nvSpPr>
          <p:cNvPr id="61" name="文本框 76"/>
          <p:cNvSpPr txBox="1"/>
          <p:nvPr/>
        </p:nvSpPr>
        <p:spPr>
          <a:xfrm>
            <a:off x="5689262" y="3393452"/>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422359"/>
                </a:solidFill>
                <a:effectLst/>
                <a:uLnTx/>
                <a:uFillTx/>
                <a:latin typeface="思源黑体 CN Regular" panose="020B0500000000000000" pitchFamily="34" charset="-122"/>
                <a:ea typeface="思源黑体 CN Regular" panose="020B0500000000000000" pitchFamily="34" charset="-122"/>
                <a:cs typeface="+mn-cs"/>
              </a:rPr>
              <a:t>兆驰股份</a:t>
            </a:r>
            <a:endParaRPr kumimoji="0" lang="zh-CN" altLang="en-US" sz="600" b="0" i="0" u="none" strike="noStrike" kern="1200" cap="none" spc="0" normalizeH="0" baseline="0" noProof="0" dirty="0">
              <a:ln>
                <a:noFill/>
              </a:ln>
              <a:solidFill>
                <a:srgbClr val="422359"/>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2" name="îSlide"/>
          <p:cNvSpPr/>
          <p:nvPr/>
        </p:nvSpPr>
        <p:spPr>
          <a:xfrm>
            <a:off x="4490985" y="4550368"/>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3" name="îSlide"/>
          <p:cNvSpPr/>
          <p:nvPr/>
        </p:nvSpPr>
        <p:spPr>
          <a:xfrm>
            <a:off x="5542261" y="4540459"/>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64" name="图片 8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92189" y="4575709"/>
            <a:ext cx="768510" cy="383711"/>
          </a:xfrm>
          <a:prstGeom prst="rect">
            <a:avLst/>
          </a:prstGeom>
        </p:spPr>
      </p:pic>
      <p:pic>
        <p:nvPicPr>
          <p:cNvPr id="65" name="图片 84"/>
          <p:cNvPicPr>
            <a:picLocks noChangeAspect="1"/>
          </p:cNvPicPr>
          <p:nvPr/>
        </p:nvPicPr>
        <p:blipFill rotWithShape="1">
          <a:blip r:embed="rId22" cstate="print">
            <a:extLst>
              <a:ext uri="{28A0092B-C50C-407E-A947-70E740481C1C}">
                <a14:useLocalDpi xmlns:a14="http://schemas.microsoft.com/office/drawing/2010/main" val="0"/>
              </a:ext>
            </a:extLst>
          </a:blip>
          <a:srcRect l="5778" t="20429" r="5310" b="21857"/>
          <a:stretch>
            <a:fillRect/>
          </a:stretch>
        </p:blipFill>
        <p:spPr>
          <a:xfrm>
            <a:off x="5654069" y="4561739"/>
            <a:ext cx="565568" cy="367117"/>
          </a:xfrm>
          <a:prstGeom prst="rect">
            <a:avLst/>
          </a:prstGeom>
        </p:spPr>
      </p:pic>
      <p:sp>
        <p:nvSpPr>
          <p:cNvPr id="66" name="îSlide"/>
          <p:cNvSpPr/>
          <p:nvPr/>
        </p:nvSpPr>
        <p:spPr>
          <a:xfrm>
            <a:off x="7861489" y="2485747"/>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67" name="图片 5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74206" y="2545564"/>
            <a:ext cx="763750" cy="340883"/>
          </a:xfrm>
          <a:prstGeom prst="rect">
            <a:avLst/>
          </a:prstGeom>
        </p:spPr>
      </p:pic>
      <p:sp>
        <p:nvSpPr>
          <p:cNvPr id="68" name="îSlide"/>
          <p:cNvSpPr/>
          <p:nvPr/>
        </p:nvSpPr>
        <p:spPr>
          <a:xfrm>
            <a:off x="7861489" y="3150157"/>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69" name="图片 9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23319" y="3187715"/>
            <a:ext cx="663411" cy="295096"/>
          </a:xfrm>
          <a:prstGeom prst="rect">
            <a:avLst/>
          </a:prstGeom>
        </p:spPr>
      </p:pic>
      <p:sp>
        <p:nvSpPr>
          <p:cNvPr id="70" name="îSlide"/>
          <p:cNvSpPr/>
          <p:nvPr/>
        </p:nvSpPr>
        <p:spPr>
          <a:xfrm>
            <a:off x="7857680" y="385741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71" name="图片 10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62776" y="3943551"/>
            <a:ext cx="776566" cy="246095"/>
          </a:xfrm>
          <a:prstGeom prst="rect">
            <a:avLst/>
          </a:prstGeom>
        </p:spPr>
      </p:pic>
      <p:sp>
        <p:nvSpPr>
          <p:cNvPr id="72" name="îSlide"/>
          <p:cNvSpPr/>
          <p:nvPr/>
        </p:nvSpPr>
        <p:spPr>
          <a:xfrm>
            <a:off x="7861489" y="4540459"/>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73" name="图片 10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874614" y="4651904"/>
            <a:ext cx="762935" cy="215612"/>
          </a:xfrm>
          <a:prstGeom prst="rect">
            <a:avLst/>
          </a:prstGeom>
        </p:spPr>
      </p:pic>
      <p:pic>
        <p:nvPicPr>
          <p:cNvPr id="74" name="图片 11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198743" y="2535231"/>
            <a:ext cx="714200" cy="262944"/>
          </a:xfrm>
          <a:prstGeom prst="rect">
            <a:avLst/>
          </a:prstGeom>
        </p:spPr>
      </p:pic>
      <p:sp>
        <p:nvSpPr>
          <p:cNvPr id="75" name="îSlide"/>
          <p:cNvSpPr/>
          <p:nvPr/>
        </p:nvSpPr>
        <p:spPr>
          <a:xfrm>
            <a:off x="10161251" y="314419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76" name="图片 12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192784" y="3261842"/>
            <a:ext cx="730320" cy="234597"/>
          </a:xfrm>
          <a:prstGeom prst="rect">
            <a:avLst/>
          </a:prstGeom>
        </p:spPr>
      </p:pic>
      <p:sp>
        <p:nvSpPr>
          <p:cNvPr id="83" name="îSlide"/>
          <p:cNvSpPr/>
          <p:nvPr/>
        </p:nvSpPr>
        <p:spPr>
          <a:xfrm>
            <a:off x="10177935" y="3849954"/>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84" name="图片 12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77385" y="3944672"/>
            <a:ext cx="780670" cy="218587"/>
          </a:xfrm>
          <a:prstGeom prst="rect">
            <a:avLst/>
          </a:prstGeom>
        </p:spPr>
      </p:pic>
      <p:sp>
        <p:nvSpPr>
          <p:cNvPr id="85" name="îSlide"/>
          <p:cNvSpPr/>
          <p:nvPr/>
        </p:nvSpPr>
        <p:spPr>
          <a:xfrm>
            <a:off x="10161251" y="4550309"/>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86" name="图片 12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82246" y="4616330"/>
            <a:ext cx="747195" cy="260740"/>
          </a:xfrm>
          <a:prstGeom prst="rect">
            <a:avLst/>
          </a:prstGeom>
        </p:spPr>
      </p:pic>
      <p:sp>
        <p:nvSpPr>
          <p:cNvPr id="87" name="îSlide"/>
          <p:cNvSpPr/>
          <p:nvPr/>
        </p:nvSpPr>
        <p:spPr>
          <a:xfrm>
            <a:off x="10161251" y="5196937"/>
            <a:ext cx="789184" cy="408022"/>
          </a:xfrm>
          <a:prstGeom prst="roundRect">
            <a:avLst>
              <a:gd name="adj" fmla="val 7684"/>
            </a:avLst>
          </a:prstGeom>
          <a:solidFill>
            <a:srgbClr val="DE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dirty="0">
              <a:ln>
                <a:noFill/>
              </a:ln>
              <a:solidFill>
                <a:prstClr val="white">
                  <a:lumMod val="85000"/>
                </a:prstClr>
              </a:solidFill>
              <a:effectLst/>
              <a:uLnTx/>
              <a:uFillTx/>
              <a:latin typeface="思源黑体 CN Regular" panose="020B0500000000000000" pitchFamily="34" charset="-122"/>
              <a:ea typeface="思源黑体 CN Regular" panose="020B0500000000000000" pitchFamily="34" charset="-122"/>
              <a:cs typeface="+mn-cs"/>
            </a:endParaRPr>
          </a:p>
        </p:txBody>
      </p:sp>
      <p:pic>
        <p:nvPicPr>
          <p:cNvPr id="88" name="图片 13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134168" y="5170597"/>
            <a:ext cx="834495" cy="417248"/>
          </a:xfrm>
          <a:prstGeom prst="rect">
            <a:avLst/>
          </a:prstGeom>
        </p:spPr>
      </p:pic>
      <p:sp>
        <p:nvSpPr>
          <p:cNvPr id="95" name="文本框 136"/>
          <p:cNvSpPr txBox="1"/>
          <p:nvPr/>
        </p:nvSpPr>
        <p:spPr>
          <a:xfrm>
            <a:off x="10300555" y="2740677"/>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070B9"/>
                </a:solidFill>
                <a:effectLst/>
                <a:uLnTx/>
                <a:uFillTx/>
                <a:latin typeface="思源黑体 CN Regular" panose="020B0500000000000000" pitchFamily="34" charset="-122"/>
                <a:ea typeface="思源黑体 CN Regular" panose="020B0500000000000000" pitchFamily="34" charset="-122"/>
                <a:cs typeface="+mn-cs"/>
              </a:rPr>
              <a:t>安靠</a:t>
            </a:r>
            <a:endParaRPr kumimoji="0" lang="zh-CN" altLang="en-US" sz="600" b="0" i="0" u="none" strike="noStrike" kern="1200" cap="none" spc="0" normalizeH="0" baseline="0" noProof="0" dirty="0">
              <a:ln>
                <a:noFill/>
              </a:ln>
              <a:solidFill>
                <a:srgbClr val="0070B9"/>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7" name="文本框 137"/>
          <p:cNvSpPr txBox="1"/>
          <p:nvPr/>
        </p:nvSpPr>
        <p:spPr>
          <a:xfrm>
            <a:off x="10300555" y="3391228"/>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37685"/>
                </a:solidFill>
                <a:effectLst/>
                <a:uLnTx/>
                <a:uFillTx/>
                <a:latin typeface="思源黑体 CN Regular" panose="020B0500000000000000" pitchFamily="34" charset="-122"/>
                <a:ea typeface="思源黑体 CN Regular" panose="020B0500000000000000" pitchFamily="34" charset="-122"/>
                <a:cs typeface="+mn-cs"/>
              </a:rPr>
              <a:t>安世半导体</a:t>
            </a:r>
            <a:endParaRPr kumimoji="0" lang="zh-CN" altLang="en-US" sz="600" b="0" i="0" u="none" strike="noStrike" kern="1200" cap="none" spc="0" normalizeH="0" baseline="0" noProof="0" dirty="0">
              <a:ln>
                <a:noFill/>
              </a:ln>
              <a:solidFill>
                <a:srgbClr val="03768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9" name="文本框 90"/>
          <p:cNvSpPr txBox="1"/>
          <p:nvPr/>
        </p:nvSpPr>
        <p:spPr>
          <a:xfrm>
            <a:off x="8006423" y="3404378"/>
            <a:ext cx="711893" cy="199157"/>
          </a:xfrm>
          <a:prstGeom prst="rect">
            <a:avLst/>
          </a:prstGeom>
          <a:noFill/>
        </p:spPr>
        <p:txBody>
          <a:bodyPr wrap="square" rtlCol="0">
            <a:spAutoFit/>
          </a:bodyPr>
          <a:lstStyle/>
          <a:p>
            <a:pPr marL="0" marR="0" lvl="0" indent="0" algn="r" defTabSz="914400" rtl="0" eaLnBrk="1" fontAlgn="auto" latinLnBrk="0" hangingPunct="1">
              <a:lnSpc>
                <a:spcPct val="125000"/>
              </a:lnSpc>
              <a:spcBef>
                <a:spcPts val="0"/>
              </a:spcBef>
              <a:spcAft>
                <a:spcPts val="0"/>
              </a:spcAft>
              <a:buClrTx/>
              <a:buSzTx/>
              <a:buFontTx/>
              <a:buNone/>
              <a:defRPr/>
            </a:pPr>
            <a:r>
              <a:rPr kumimoji="0" lang="zh-CN" altLang="en-US" sz="600" b="0" i="0" u="none" strike="noStrike" kern="1200" cap="none" spc="0" normalizeH="0" baseline="0" noProof="0" dirty="0">
                <a:ln>
                  <a:noFill/>
                </a:ln>
                <a:solidFill>
                  <a:srgbClr val="0C5C82"/>
                </a:solidFill>
                <a:effectLst/>
                <a:uLnTx/>
                <a:uFillTx/>
                <a:latin typeface="思源黑体 CN Regular" panose="020B0500000000000000" pitchFamily="34" charset="-122"/>
                <a:ea typeface="思源黑体 CN Regular" panose="020B0500000000000000" pitchFamily="34" charset="-122"/>
                <a:cs typeface="+mn-cs"/>
              </a:rPr>
              <a:t>普达特</a:t>
            </a:r>
            <a:endParaRPr kumimoji="0" lang="zh-CN" altLang="en-US" sz="600" b="0" i="0" u="none" strike="noStrike" kern="1200" cap="none" spc="0" normalizeH="0" baseline="0" noProof="0" dirty="0">
              <a:ln>
                <a:noFill/>
              </a:ln>
              <a:solidFill>
                <a:srgbClr val="0C5C82"/>
              </a:solidFill>
              <a:effectLst/>
              <a:uLnTx/>
              <a:uFillTx/>
              <a:latin typeface="思源黑体 CN Regular" panose="020B0500000000000000" pitchFamily="34" charset="-122"/>
              <a:ea typeface="思源黑体 CN Regular" panose="020B0500000000000000" pitchFamily="3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p:nvPr/>
        </p:nvPicPr>
        <p:blipFill>
          <a:blip r:embed="rId1"/>
          <a:stretch>
            <a:fillRect/>
          </a:stretch>
        </p:blipFill>
        <p:spPr>
          <a:xfrm>
            <a:off x="0" y="0"/>
            <a:ext cx="12192000" cy="6858000"/>
          </a:xfrm>
          <a:prstGeom prst="rect">
            <a:avLst/>
          </a:prstGeom>
        </p:spPr>
      </p:pic>
      <p:pic>
        <p:nvPicPr>
          <p:cNvPr id="14" name="图片 13"/>
          <p:cNvPicPr/>
          <p:nvPr/>
        </p:nvPicPr>
        <p:blipFill>
          <a:blip r:embed="rId2"/>
          <a:stretch>
            <a:fillRect/>
          </a:stretch>
        </p:blipFill>
        <p:spPr>
          <a:xfrm>
            <a:off x="893849" y="4171434"/>
            <a:ext cx="3081250" cy="1073835"/>
          </a:xfrm>
          <a:prstGeom prst="rect">
            <a:avLst/>
          </a:prstGeom>
        </p:spPr>
      </p:pic>
      <p:sp>
        <p:nvSpPr>
          <p:cNvPr id="22" name="矩形 21"/>
          <p:cNvSpPr/>
          <p:nvPr/>
        </p:nvSpPr>
        <p:spPr>
          <a:xfrm flipH="1">
            <a:off x="0" y="1"/>
            <a:ext cx="12192000" cy="6857999"/>
          </a:xfrm>
          <a:prstGeom prst="rect">
            <a:avLst/>
          </a:prstGeom>
          <a:gradFill>
            <a:gsLst>
              <a:gs pos="86000">
                <a:srgbClr val="020237">
                  <a:alpha val="75000"/>
                  <a:lumMod val="95000"/>
                  <a:lumOff val="5000"/>
                </a:srgbClr>
              </a:gs>
              <a:gs pos="0">
                <a:srgbClr val="03023F">
                  <a:lumMod val="95000"/>
                  <a:lumOff val="5000"/>
                </a:srgbClr>
              </a:gs>
              <a:gs pos="100000">
                <a:srgbClr val="00001E">
                  <a:alpha val="82000"/>
                  <a:lumMod val="95000"/>
                  <a:lumOff val="5000"/>
                </a:srgbClr>
              </a:gs>
            </a:gsLst>
            <a:lin ang="0" scaled="0"/>
          </a:gradFill>
          <a:ln>
            <a:noFill/>
          </a:ln>
        </p:spPr>
        <p:txBody>
          <a:bodyPr anchor="ctr"/>
          <a:lstStyle/>
          <a:p>
            <a:pPr algn="ctr"/>
            <a:endParaRPr lang="zh-CN">
              <a:solidFill>
                <a:schemeClr val="lt1"/>
              </a:solidFill>
            </a:endParaRPr>
          </a:p>
        </p:txBody>
      </p:sp>
      <p:sp>
        <p:nvSpPr>
          <p:cNvPr id="6" name="文本框 5"/>
          <p:cNvSpPr txBox="1"/>
          <p:nvPr/>
        </p:nvSpPr>
        <p:spPr>
          <a:xfrm>
            <a:off x="4002670" y="941398"/>
            <a:ext cx="1349562" cy="976421"/>
          </a:xfrm>
          <a:prstGeom prst="rect">
            <a:avLst/>
          </a:prstGeom>
          <a:noFill/>
          <a:effectLst>
            <a:outerShdw blurRad="609600" algn="tl" rotWithShape="0">
              <a:schemeClr val="tx1">
                <a:alpha val="40000"/>
                <a:lumMod val="75000"/>
                <a:lumOff val="25000"/>
              </a:schemeClr>
            </a:outerShdw>
          </a:effectLst>
        </p:spPr>
        <p:txBody>
          <a:bodyPr wrap="square" lIns="0" tIns="0" rIns="0" bIns="0" anchor="ctr">
            <a:spAutoFit/>
          </a:bodyPr>
          <a:lstStyle/>
          <a:p>
            <a:pPr algn="ctr">
              <a:lnSpc>
                <a:spcPct val="125000"/>
              </a:lnSpc>
            </a:pPr>
            <a:r>
              <a:rPr lang="en-US" altLang="zh-CN" sz="6000" b="1" dirty="0">
                <a:solidFill>
                  <a:schemeClr val="bg1">
                    <a:lumMod val="95000"/>
                  </a:schemeClr>
                </a:solidFill>
                <a:latin typeface="思源黑体 CN Bold" panose="020B0800000000000000" pitchFamily="34" charset="-122"/>
                <a:ea typeface="思源黑体 CN Bold" panose="020B0800000000000000" pitchFamily="34" charset="-122"/>
              </a:rPr>
              <a:t>20</a:t>
            </a:r>
            <a:endParaRPr lang="zh-CN" sz="6000" b="1" baseline="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26" name="îṡḻíḓê"/>
          <p:cNvSpPr txBox="1"/>
          <p:nvPr/>
        </p:nvSpPr>
        <p:spPr>
          <a:xfrm>
            <a:off x="4025757" y="507030"/>
            <a:ext cx="1107996" cy="401777"/>
          </a:xfrm>
          <a:prstGeom prst="rect">
            <a:avLst/>
          </a:prstGeom>
          <a:noFill/>
        </p:spPr>
        <p:txBody>
          <a:bodyPr wrap="square">
            <a:spAutoFit/>
          </a:bodyPr>
          <a:lstStyle/>
          <a:p>
            <a:pPr>
              <a:lnSpc>
                <a:spcPct val="120000"/>
              </a:lnSpc>
            </a:pPr>
            <a:r>
              <a:rPr lang="zh-CN" b="1" dirty="0">
                <a:solidFill>
                  <a:srgbClr val="0DE7EE"/>
                </a:solidFill>
                <a:latin typeface="思源黑体 CN Bold" panose="020B0800000000000000" pitchFamily="34" charset="-122"/>
                <a:ea typeface="思源黑体 CN Bold" panose="020B0800000000000000" pitchFamily="34" charset="-122"/>
              </a:rPr>
              <a:t>知识产权</a:t>
            </a:r>
            <a:endParaRPr lang="en-US" b="1" dirty="0">
              <a:solidFill>
                <a:srgbClr val="0DE7EE"/>
              </a:solidFill>
              <a:latin typeface="思源黑体 CN Bold" panose="020B0800000000000000" pitchFamily="34" charset="-122"/>
              <a:ea typeface="思源黑体 CN Bold" panose="020B0800000000000000" pitchFamily="34" charset="-122"/>
            </a:endParaRPr>
          </a:p>
        </p:txBody>
      </p:sp>
      <p:sp>
        <p:nvSpPr>
          <p:cNvPr id="26" name="îṡlíďè"/>
          <p:cNvSpPr txBox="1"/>
          <p:nvPr/>
        </p:nvSpPr>
        <p:spPr>
          <a:xfrm>
            <a:off x="3551200" y="1926849"/>
            <a:ext cx="2252503" cy="303866"/>
          </a:xfrm>
          <a:prstGeom prst="rect">
            <a:avLst/>
          </a:prstGeom>
          <a:noFill/>
        </p:spPr>
        <p:txBody>
          <a:bodyPr wrap="square">
            <a:spAutoFit/>
          </a:bodyPr>
          <a:lstStyle>
            <a:lvl1pPr lvl="0">
              <a:lnSpc>
                <a:spcPct val="125000"/>
              </a:lnSpc>
              <a:defRPr sz="1200">
                <a:solidFill>
                  <a:srgbClr val="000000">
                    <a:lumMod val="75000"/>
                    <a:lumOff val="25000"/>
                  </a:srgbClr>
                </a:solidFill>
                <a:latin typeface="Arial" panose="020B0604020202020204"/>
                <a:ea typeface="黑体" panose="02010609060101010101" charset="-122"/>
              </a:defRPr>
            </a:lvl1pPr>
          </a:lstStyle>
          <a:p>
            <a:pPr marL="171450" indent="-171450" algn="ctr">
              <a:spcAft>
                <a:spcPts val="600"/>
              </a:spcAft>
              <a:buFont typeface="Wingdings" panose="05000000000000000000" pitchFamily="2" charset="2"/>
              <a:buChar char="l"/>
            </a:pPr>
            <a:r>
              <a:rPr lang="en-US" altLang="zh-CN" sz="1300" dirty="0">
                <a:solidFill>
                  <a:schemeClr val="bg1">
                    <a:lumMod val="85000"/>
                  </a:schemeClr>
                </a:solidFill>
                <a:latin typeface="思源黑体 CN Regular" panose="020B0500000000000000" pitchFamily="34" charset="-122"/>
                <a:ea typeface="思源黑体 CN Regular" panose="020B0500000000000000" pitchFamily="34" charset="-122"/>
              </a:rPr>
              <a:t>20</a:t>
            </a:r>
            <a:r>
              <a:rPr lang="zh-CN" sz="1300" dirty="0">
                <a:solidFill>
                  <a:schemeClr val="bg1">
                    <a:lumMod val="85000"/>
                  </a:schemeClr>
                </a:solidFill>
                <a:latin typeface="思源黑体 CN Regular" panose="020B0500000000000000" pitchFamily="34" charset="-122"/>
                <a:ea typeface="思源黑体 CN Regular" panose="020B0500000000000000" pitchFamily="34" charset="-122"/>
              </a:rPr>
              <a:t>项发明专利</a:t>
            </a:r>
            <a:endParaRPr lang="en-US" sz="130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sp>
        <p:nvSpPr>
          <p:cNvPr id="27" name="îṡlíďè"/>
          <p:cNvSpPr txBox="1"/>
          <p:nvPr/>
        </p:nvSpPr>
        <p:spPr>
          <a:xfrm>
            <a:off x="6461436" y="1933802"/>
            <a:ext cx="2252503" cy="323743"/>
          </a:xfrm>
          <a:prstGeom prst="rect">
            <a:avLst/>
          </a:prstGeom>
          <a:noFill/>
        </p:spPr>
        <p:txBody>
          <a:bodyPr wrap="square">
            <a:spAutoFit/>
          </a:bodyPr>
          <a:lstStyle>
            <a:lvl1pPr lvl="0">
              <a:lnSpc>
                <a:spcPct val="125000"/>
              </a:lnSpc>
              <a:defRPr sz="1200">
                <a:solidFill>
                  <a:srgbClr val="000000">
                    <a:lumMod val="75000"/>
                    <a:lumOff val="25000"/>
                  </a:srgbClr>
                </a:solidFill>
                <a:latin typeface="Arial" panose="020B0604020202020204"/>
                <a:ea typeface="黑体" panose="02010609060101010101" charset="-122"/>
              </a:defRPr>
            </a:lvl1pPr>
          </a:lstStyle>
          <a:p>
            <a:pPr marL="171450" indent="-171450" algn="ctr">
              <a:spcAft>
                <a:spcPts val="600"/>
              </a:spcAft>
              <a:buFont typeface="Wingdings" panose="05000000000000000000" pitchFamily="2" charset="2"/>
              <a:buChar char="l"/>
            </a:pPr>
            <a:r>
              <a:rPr lang="en-US" altLang="zh-CN" sz="1300" dirty="0">
                <a:solidFill>
                  <a:schemeClr val="bg1">
                    <a:lumMod val="85000"/>
                  </a:schemeClr>
                </a:solidFill>
                <a:latin typeface="思源黑体 CN Regular" panose="020B0500000000000000" pitchFamily="34" charset="-122"/>
                <a:ea typeface="思源黑体 CN Regular" panose="020B0500000000000000" pitchFamily="34" charset="-122"/>
              </a:rPr>
              <a:t>48</a:t>
            </a:r>
            <a:r>
              <a:rPr lang="zh-CN" sz="1300" dirty="0">
                <a:solidFill>
                  <a:schemeClr val="bg1">
                    <a:lumMod val="85000"/>
                  </a:schemeClr>
                </a:solidFill>
                <a:latin typeface="思源黑体 CN Regular" panose="020B0500000000000000" pitchFamily="34" charset="-122"/>
                <a:ea typeface="思源黑体 CN Regular" panose="020B0500000000000000" pitchFamily="34" charset="-122"/>
              </a:rPr>
              <a:t>项软件著作权</a:t>
            </a:r>
            <a:endParaRPr lang="en-US" sz="130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sp>
        <p:nvSpPr>
          <p:cNvPr id="28" name="îṡlíďè"/>
          <p:cNvSpPr txBox="1"/>
          <p:nvPr/>
        </p:nvSpPr>
        <p:spPr>
          <a:xfrm>
            <a:off x="9452952" y="1941047"/>
            <a:ext cx="2252503" cy="323743"/>
          </a:xfrm>
          <a:prstGeom prst="rect">
            <a:avLst/>
          </a:prstGeom>
          <a:noFill/>
        </p:spPr>
        <p:txBody>
          <a:bodyPr wrap="square">
            <a:spAutoFit/>
          </a:bodyPr>
          <a:lstStyle>
            <a:lvl1pPr lvl="0">
              <a:lnSpc>
                <a:spcPct val="125000"/>
              </a:lnSpc>
              <a:defRPr sz="1200">
                <a:solidFill>
                  <a:srgbClr val="000000">
                    <a:lumMod val="75000"/>
                    <a:lumOff val="25000"/>
                  </a:srgbClr>
                </a:solidFill>
                <a:latin typeface="Arial" panose="020B0604020202020204"/>
                <a:ea typeface="黑体" panose="02010609060101010101" charset="-122"/>
              </a:defRPr>
            </a:lvl1pPr>
          </a:lstStyle>
          <a:p>
            <a:pPr marL="171450" indent="-171450" algn="ctr">
              <a:spcAft>
                <a:spcPts val="600"/>
              </a:spcAft>
              <a:buFont typeface="Wingdings" panose="05000000000000000000" pitchFamily="2" charset="2"/>
              <a:buChar char="l"/>
            </a:pPr>
            <a:r>
              <a:rPr lang="en-US" sz="1300" dirty="0">
                <a:solidFill>
                  <a:schemeClr val="bg1">
                    <a:lumMod val="85000"/>
                  </a:schemeClr>
                </a:solidFill>
                <a:latin typeface="思源黑体 CN Regular" panose="020B0500000000000000" pitchFamily="34" charset="-122"/>
                <a:ea typeface="思源黑体 CN Regular" panose="020B0500000000000000" pitchFamily="34" charset="-122"/>
              </a:rPr>
              <a:t>10</a:t>
            </a:r>
            <a:r>
              <a:rPr lang="zh-CN" sz="1300" dirty="0">
                <a:solidFill>
                  <a:schemeClr val="bg1">
                    <a:lumMod val="85000"/>
                  </a:schemeClr>
                </a:solidFill>
                <a:latin typeface="思源黑体 CN Regular" panose="020B0500000000000000" pitchFamily="34" charset="-122"/>
                <a:ea typeface="思源黑体 CN Regular" panose="020B0500000000000000" pitchFamily="34" charset="-122"/>
              </a:rPr>
              <a:t>余部核心技术专著</a:t>
            </a:r>
            <a:endParaRPr lang="en-US" sz="130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sp>
        <p:nvSpPr>
          <p:cNvPr id="17" name="文本框 16"/>
          <p:cNvSpPr txBox="1"/>
          <p:nvPr/>
        </p:nvSpPr>
        <p:spPr>
          <a:xfrm>
            <a:off x="6867379" y="896546"/>
            <a:ext cx="1440617" cy="1066126"/>
          </a:xfrm>
          <a:prstGeom prst="rect">
            <a:avLst/>
          </a:prstGeom>
          <a:noFill/>
          <a:effectLst>
            <a:outerShdw blurRad="609600" algn="tl" rotWithShape="0">
              <a:schemeClr val="tx1">
                <a:alpha val="40000"/>
                <a:lumMod val="75000"/>
                <a:lumOff val="25000"/>
              </a:schemeClr>
            </a:outerShdw>
          </a:effectLst>
        </p:spPr>
        <p:txBody>
          <a:bodyPr wrap="square" lIns="0" tIns="0" rIns="0" bIns="0" anchor="ctr">
            <a:spAutoFit/>
          </a:bodyPr>
          <a:lstStyle/>
          <a:p>
            <a:pPr algn="ctr">
              <a:lnSpc>
                <a:spcPct val="125000"/>
              </a:lnSpc>
            </a:pPr>
            <a:r>
              <a:rPr lang="en-US" sz="6000" b="1" baseline="0" dirty="0">
                <a:solidFill>
                  <a:schemeClr val="bg1">
                    <a:lumMod val="95000"/>
                  </a:schemeClr>
                </a:solidFill>
                <a:latin typeface="思源黑体 CN Bold" panose="020B0800000000000000" pitchFamily="34" charset="-122"/>
                <a:ea typeface="思源黑体 CN Bold" panose="020B0800000000000000" pitchFamily="34" charset="-122"/>
              </a:rPr>
              <a:t>48</a:t>
            </a:r>
            <a:endParaRPr lang="zh-CN" sz="6000" b="1" baseline="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9568518" y="897271"/>
            <a:ext cx="2021371" cy="1066126"/>
          </a:xfrm>
          <a:prstGeom prst="rect">
            <a:avLst/>
          </a:prstGeom>
          <a:noFill/>
          <a:effectLst>
            <a:outerShdw blurRad="609600" algn="tl" rotWithShape="0">
              <a:schemeClr val="tx1">
                <a:alpha val="40000"/>
                <a:lumMod val="75000"/>
                <a:lumOff val="25000"/>
              </a:schemeClr>
            </a:outerShdw>
          </a:effectLst>
        </p:spPr>
        <p:txBody>
          <a:bodyPr wrap="square" lIns="0" tIns="0" rIns="0" bIns="0" anchor="ctr">
            <a:spAutoFit/>
          </a:bodyPr>
          <a:lstStyle/>
          <a:p>
            <a:pPr algn="ctr">
              <a:lnSpc>
                <a:spcPct val="125000"/>
              </a:lnSpc>
            </a:pPr>
            <a:r>
              <a:rPr lang="en-US" sz="6000" b="1" dirty="0">
                <a:solidFill>
                  <a:schemeClr val="bg1">
                    <a:lumMod val="95000"/>
                  </a:schemeClr>
                </a:solidFill>
                <a:latin typeface="思源黑体 CN Bold" panose="020B0800000000000000" pitchFamily="34" charset="-122"/>
                <a:ea typeface="思源黑体 CN Bold" panose="020B0800000000000000" pitchFamily="34" charset="-122"/>
              </a:rPr>
              <a:t>10+</a:t>
            </a:r>
            <a:endParaRPr lang="zh-CN" sz="6000" b="1" baseline="0" dirty="0">
              <a:solidFill>
                <a:schemeClr val="bg1">
                  <a:lumMod val="95000"/>
                </a:schemeClr>
              </a:solidFill>
              <a:latin typeface="思源黑体 CN Bold" panose="020B0800000000000000" pitchFamily="34" charset="-122"/>
              <a:ea typeface="思源黑体 CN Bold" panose="020B0800000000000000" pitchFamily="34" charset="-122"/>
            </a:endParaRPr>
          </a:p>
        </p:txBody>
      </p:sp>
      <p:cxnSp>
        <p:nvCxnSpPr>
          <p:cNvPr id="16" name="直线连接符 6"/>
          <p:cNvCxnSpPr/>
          <p:nvPr/>
        </p:nvCxnSpPr>
        <p:spPr>
          <a:xfrm>
            <a:off x="4119815" y="2413801"/>
            <a:ext cx="7920000" cy="0"/>
          </a:xfrm>
          <a:prstGeom prst="line">
            <a:avLst/>
          </a:prstGeom>
          <a:ln>
            <a:gradFill>
              <a:gsLst>
                <a:gs pos="0">
                  <a:schemeClr val="accent1">
                    <a:lumMod val="20000"/>
                    <a:lumOff val="80000"/>
                    <a:alpha val="68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891161" y="599918"/>
            <a:ext cx="54708" cy="216000"/>
          </a:xfrm>
          <a:prstGeom prst="rect">
            <a:avLst/>
          </a:prstGeom>
          <a:solidFill>
            <a:srgbClr val="0DE7EE"/>
          </a:solidFill>
          <a:ln>
            <a:noFill/>
          </a:ln>
        </p:spPr>
        <p:txBody>
          <a:bodyPr anchor="ctr"/>
          <a:lstStyle/>
          <a:p>
            <a:endParaRPr lang="zh-CN">
              <a:solidFill>
                <a:srgbClr val="0DE7EE"/>
              </a:solidFill>
              <a:latin typeface="Arial" panose="020B0604020202020204"/>
              <a:ea typeface="微软雅黑" panose="020B0503020204020204" pitchFamily="34" charset="-122"/>
            </a:endParaRPr>
          </a:p>
        </p:txBody>
      </p:sp>
      <p:pic>
        <p:nvPicPr>
          <p:cNvPr id="21" name="图片 20"/>
          <p:cNvPicPr/>
          <p:nvPr/>
        </p:nvPicPr>
        <p:blipFill>
          <a:blip r:embed="rId3"/>
          <a:stretch>
            <a:fillRect/>
          </a:stretch>
        </p:blipFill>
        <p:spPr>
          <a:xfrm>
            <a:off x="10919992" y="362053"/>
            <a:ext cx="895860" cy="324000"/>
          </a:xfrm>
          <a:prstGeom prst="rect">
            <a:avLst/>
          </a:prstGeom>
        </p:spPr>
      </p:pic>
      <p:sp>
        <p:nvSpPr>
          <p:cNvPr id="34" name="îṡḻíḓê"/>
          <p:cNvSpPr txBox="1"/>
          <p:nvPr/>
        </p:nvSpPr>
        <p:spPr>
          <a:xfrm>
            <a:off x="4025757" y="2597024"/>
            <a:ext cx="1114408" cy="412164"/>
          </a:xfrm>
          <a:prstGeom prst="rect">
            <a:avLst/>
          </a:prstGeom>
          <a:noFill/>
        </p:spPr>
        <p:txBody>
          <a:bodyPr wrap="square">
            <a:spAutoFit/>
          </a:bodyPr>
          <a:lstStyle/>
          <a:p>
            <a:pPr>
              <a:lnSpc>
                <a:spcPct val="125000"/>
              </a:lnSpc>
            </a:pPr>
            <a:r>
              <a:rPr lang="zh-CN" altLang="en-US" b="1" dirty="0">
                <a:solidFill>
                  <a:srgbClr val="0DE7EE"/>
                </a:solidFill>
                <a:latin typeface="思源黑体 CN Bold" panose="020B0800000000000000" pitchFamily="34" charset="-122"/>
                <a:ea typeface="思源黑体 CN Bold" panose="020B0800000000000000" pitchFamily="34" charset="-122"/>
              </a:rPr>
              <a:t>项目荣誉</a:t>
            </a:r>
            <a:endParaRPr lang="zh-CN" b="1" dirty="0">
              <a:solidFill>
                <a:srgbClr val="0DE7EE"/>
              </a:solidFill>
              <a:latin typeface="思源黑体 CN Bold" panose="020B0800000000000000" pitchFamily="34" charset="-122"/>
              <a:ea typeface="思源黑体 CN Bold" panose="020B0800000000000000" pitchFamily="34" charset="-122"/>
            </a:endParaRPr>
          </a:p>
        </p:txBody>
      </p:sp>
      <p:sp>
        <p:nvSpPr>
          <p:cNvPr id="36" name="矩形 35"/>
          <p:cNvSpPr/>
          <p:nvPr/>
        </p:nvSpPr>
        <p:spPr>
          <a:xfrm>
            <a:off x="3891161" y="2695106"/>
            <a:ext cx="54708" cy="216000"/>
          </a:xfrm>
          <a:prstGeom prst="rect">
            <a:avLst/>
          </a:prstGeom>
          <a:solidFill>
            <a:srgbClr val="0DE7EE"/>
          </a:solidFill>
          <a:ln>
            <a:noFill/>
          </a:ln>
        </p:spPr>
        <p:txBody>
          <a:bodyPr anchor="ctr"/>
          <a:lstStyle/>
          <a:p>
            <a:endParaRPr lang="zh-CN">
              <a:solidFill>
                <a:srgbClr val="0DE7EE"/>
              </a:solidFill>
              <a:latin typeface="Arial" panose="020B0604020202020204"/>
              <a:ea typeface="微软雅黑" panose="020B0503020204020204" pitchFamily="34" charset="-122"/>
            </a:endParaRPr>
          </a:p>
        </p:txBody>
      </p:sp>
      <p:sp>
        <p:nvSpPr>
          <p:cNvPr id="23" name="文本框 22"/>
          <p:cNvSpPr txBox="1"/>
          <p:nvPr/>
        </p:nvSpPr>
        <p:spPr>
          <a:xfrm>
            <a:off x="7878913" y="4970977"/>
            <a:ext cx="4297680" cy="1723164"/>
          </a:xfrm>
          <a:prstGeom prst="rect">
            <a:avLst/>
          </a:prstGeom>
          <a:noFill/>
        </p:spPr>
        <p:txBody>
          <a:bodyPr wrap="square">
            <a:spAutoFit/>
          </a:bodyPr>
          <a:lstStyle>
            <a:lvl1pPr marL="171450" indent="-171450">
              <a:lnSpc>
                <a:spcPct val="125000"/>
              </a:lnSpc>
              <a:spcBef>
                <a:spcPts val="1200"/>
              </a:spcBef>
              <a:spcAft>
                <a:spcPts val="900"/>
              </a:spcAft>
              <a:buFont typeface="Wingdings" panose="05000000000000000000" pitchFamily="2" charset="2"/>
              <a:buChar char="l"/>
              <a:defRPr sz="1400">
                <a:solidFill>
                  <a:schemeClr val="bg1">
                    <a:lumMod val="85000"/>
                  </a:schemeClr>
                </a:solidFill>
                <a:latin typeface="Arial" panose="020B0604020202020204"/>
                <a:ea typeface="微软雅黑" panose="020B0503020204020204" pitchFamily="34" charset="-122"/>
              </a:defRPr>
            </a:lvl1pPr>
          </a:lstStyle>
          <a:p>
            <a:pPr>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南网数字电网开发者大会方案类一等奖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2020</a:t>
            </a:r>
            <a:endPar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华为开发者大赛</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(Cloud) </a:t>
            </a: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一等奖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2020</a:t>
            </a:r>
            <a:endPar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重庆明月湖创赛总决赛一等奖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2022</a:t>
            </a:r>
            <a:endPar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首届全国智能制造创新大赛三等奖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2021</a:t>
            </a:r>
            <a:endPar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p:txBody>
      </p:sp>
      <p:sp>
        <p:nvSpPr>
          <p:cNvPr id="25" name="文本框 24"/>
          <p:cNvSpPr txBox="1"/>
          <p:nvPr/>
        </p:nvSpPr>
        <p:spPr>
          <a:xfrm>
            <a:off x="4023640" y="4970977"/>
            <a:ext cx="4297680" cy="1723164"/>
          </a:xfrm>
          <a:prstGeom prst="rect">
            <a:avLst/>
          </a:prstGeom>
          <a:noFill/>
        </p:spPr>
        <p:txBody>
          <a:bodyPr wrap="square" rtlCol="0" anchor="t">
            <a:spAutoFit/>
          </a:bodyPr>
          <a:lstStyle>
            <a:lvl1pPr marL="171450" indent="-171450">
              <a:lnSpc>
                <a:spcPct val="125000"/>
              </a:lnSpc>
              <a:spcBef>
                <a:spcPts val="1200"/>
              </a:spcBef>
              <a:spcAft>
                <a:spcPts val="900"/>
              </a:spcAft>
              <a:buFont typeface="Wingdings" panose="05000000000000000000" pitchFamily="2" charset="2"/>
              <a:buChar char="l"/>
              <a:defRPr sz="1400">
                <a:solidFill>
                  <a:schemeClr val="bg1">
                    <a:lumMod val="85000"/>
                  </a:schemeClr>
                </a:solidFill>
                <a:latin typeface="Arial" panose="020B0604020202020204"/>
                <a:ea typeface="微软雅黑" panose="020B0503020204020204" pitchFamily="34" charset="-122"/>
              </a:defRPr>
            </a:lvl1pPr>
          </a:lstStyle>
          <a:p>
            <a:pPr lvl="0">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第三届中国工业互联网大赛总决赛第二名</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  2021</a:t>
            </a:r>
            <a:endPar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lvl="0">
              <a:lnSpc>
                <a:spcPct val="150000"/>
              </a:lnSpc>
              <a:spcBef>
                <a:spcPts val="0"/>
              </a:spcBef>
              <a:spcAft>
                <a:spcPts val="1200"/>
              </a:spcAft>
            </a:pP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中国集成电路创新创业大赛二等奖</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  2021</a:t>
            </a:r>
            <a:endPar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lvl="0">
              <a:lnSpc>
                <a:spcPct val="150000"/>
              </a:lnSpc>
              <a:spcBef>
                <a:spcPts val="0"/>
              </a:spcBef>
              <a:spcAft>
                <a:spcPts val="1200"/>
              </a:spcAft>
            </a:pP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Merck </a:t>
            </a: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中国加速器 一等奖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2020</a:t>
            </a:r>
            <a:endPar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a:p>
            <a:pPr lvl="0">
              <a:lnSpc>
                <a:spcPct val="150000"/>
              </a:lnSpc>
              <a:spcBef>
                <a:spcPts val="0"/>
              </a:spcBef>
              <a:spcAft>
                <a:spcPts val="1200"/>
              </a:spcAft>
            </a:pP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ARM </a:t>
            </a:r>
            <a:r>
              <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加速器 优秀团队  </a:t>
            </a:r>
            <a:r>
              <a:rPr lang="en-US" altLang="zh-CN"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rPr>
              <a:t>2019</a:t>
            </a:r>
            <a:endParaRPr lang="zh-CN" altLang="en-US" sz="1300" dirty="0">
              <a:latin typeface="思源黑体 CN Regular" panose="020B0500000000000000" pitchFamily="34" charset="-122"/>
              <a:ea typeface="思源黑体 CN Regular" panose="020B0500000000000000" pitchFamily="34" charset="-122"/>
              <a:cs typeface="微软雅黑" panose="020B0503020204020204" pitchFamily="34" charset="-122"/>
              <a:sym typeface="+mn-ea"/>
            </a:endParaRPr>
          </a:p>
        </p:txBody>
      </p:sp>
      <p:sp>
        <p:nvSpPr>
          <p:cNvPr id="29" name="文本框 28"/>
          <p:cNvSpPr txBox="1"/>
          <p:nvPr/>
        </p:nvSpPr>
        <p:spPr>
          <a:xfrm>
            <a:off x="4023640" y="3170489"/>
            <a:ext cx="7792212" cy="1722716"/>
          </a:xfrm>
          <a:prstGeom prst="rect">
            <a:avLst/>
          </a:prstGeom>
          <a:noFill/>
        </p:spPr>
        <p:txBody>
          <a:bodyPr wrap="square" rtlCol="0" anchor="t">
            <a:spAutoFit/>
          </a:bodyPr>
          <a:lstStyle>
            <a:lvl1pPr marL="171450" indent="-171450">
              <a:lnSpc>
                <a:spcPct val="125000"/>
              </a:lnSpc>
              <a:spcBef>
                <a:spcPts val="1200"/>
              </a:spcBef>
              <a:spcAft>
                <a:spcPts val="900"/>
              </a:spcAft>
              <a:buClrTx/>
              <a:buSzTx/>
              <a:buFont typeface="Wingdings" panose="05000000000000000000" pitchFamily="2" charset="2"/>
              <a:buChar char="l"/>
              <a:defRPr sz="130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50000"/>
              </a:lnSpc>
              <a:spcBef>
                <a:spcPts val="0"/>
              </a:spcBef>
              <a:spcAft>
                <a:spcPts val="1200"/>
              </a:spcAft>
            </a:pPr>
            <a:r>
              <a:rPr lang="zh-CN" altLang="en-US" b="1" dirty="0">
                <a:solidFill>
                  <a:schemeClr val="accent5">
                    <a:lumMod val="75000"/>
                  </a:schemeClr>
                </a:solidFill>
                <a:latin typeface="思源黑体 CN Bold" panose="020B0800000000000000" pitchFamily="34" charset="-122"/>
                <a:ea typeface="思源黑体 CN Bold" panose="020B0800000000000000" pitchFamily="34" charset="-122"/>
                <a:sym typeface="+mn-ea"/>
              </a:rPr>
              <a:t>第七届“创客中国”全国总决赛二等奖</a:t>
            </a:r>
            <a:endParaRPr lang="zh-CN" altLang="en-US" b="1" dirty="0">
              <a:solidFill>
                <a:schemeClr val="accent5">
                  <a:lumMod val="75000"/>
                </a:schemeClr>
              </a:solidFill>
              <a:latin typeface="思源黑体 CN Bold" panose="020B0800000000000000" pitchFamily="34" charset="-122"/>
              <a:ea typeface="思源黑体 CN Bold" panose="020B0800000000000000" pitchFamily="34" charset="-122"/>
              <a:sym typeface="+mn-ea"/>
            </a:endParaRPr>
          </a:p>
          <a:p>
            <a:pPr>
              <a:lnSpc>
                <a:spcPct val="150000"/>
              </a:lnSpc>
              <a:spcBef>
                <a:spcPts val="0"/>
              </a:spcBef>
              <a:spcAft>
                <a:spcPts val="1200"/>
              </a:spcAft>
            </a:pPr>
            <a:r>
              <a:rPr lang="zh-CN" altLang="en-US" b="1" dirty="0">
                <a:solidFill>
                  <a:schemeClr val="bg1"/>
                </a:solidFill>
                <a:latin typeface="思源黑体 CN Bold" panose="020B0800000000000000" pitchFamily="34" charset="-122"/>
                <a:ea typeface="思源黑体 CN Bold" panose="020B0800000000000000" pitchFamily="34" charset="-122"/>
                <a:sym typeface="+mn-ea"/>
              </a:rPr>
              <a:t>第七届“创客中国”深圳市中小企业创新创业大赛暨“专精特新”企业创新创业大赛第一名</a:t>
            </a:r>
            <a:endParaRPr lang="zh-CN" altLang="en-US" b="1" dirty="0">
              <a:solidFill>
                <a:schemeClr val="bg1"/>
              </a:solidFill>
              <a:latin typeface="思源黑体 CN Bold" panose="020B0800000000000000" pitchFamily="34" charset="-122"/>
              <a:ea typeface="思源黑体 CN Bold" panose="020B0800000000000000" pitchFamily="34" charset="-122"/>
              <a:sym typeface="+mn-ea"/>
            </a:endParaRPr>
          </a:p>
          <a:p>
            <a:pPr>
              <a:lnSpc>
                <a:spcPct val="150000"/>
              </a:lnSpc>
              <a:spcBef>
                <a:spcPts val="0"/>
              </a:spcBef>
              <a:spcAft>
                <a:spcPts val="1200"/>
              </a:spcAft>
            </a:pPr>
            <a:r>
              <a:rPr lang="zh-CN" altLang="en-US" b="1" dirty="0">
                <a:solidFill>
                  <a:schemeClr val="bg1"/>
                </a:solidFill>
                <a:latin typeface="思源黑体 CN Bold" panose="020B0800000000000000" pitchFamily="34" charset="-122"/>
                <a:ea typeface="思源黑体 CN Bold" panose="020B0800000000000000" pitchFamily="34" charset="-122"/>
                <a:sym typeface="+mn-ea"/>
              </a:rPr>
              <a:t>工业自动化系统和集成 生产系统工程的标准化程序</a:t>
            </a:r>
            <a:r>
              <a:rPr lang="en-US" altLang="zh-CN" b="1" dirty="0">
                <a:solidFill>
                  <a:schemeClr val="bg1"/>
                </a:solidFill>
                <a:latin typeface="思源黑体 CN Bold" panose="020B0800000000000000" pitchFamily="34" charset="-122"/>
                <a:ea typeface="思源黑体 CN Bold" panose="020B0800000000000000" pitchFamily="34" charset="-122"/>
                <a:sym typeface="+mn-ea"/>
              </a:rPr>
              <a:t>: </a:t>
            </a:r>
            <a:r>
              <a:rPr lang="zh-CN" altLang="en-US" b="1" dirty="0">
                <a:solidFill>
                  <a:schemeClr val="accent5">
                    <a:lumMod val="75000"/>
                  </a:schemeClr>
                </a:solidFill>
                <a:latin typeface="思源黑体 CN Bold" panose="020B0800000000000000" pitchFamily="34" charset="-122"/>
                <a:ea typeface="思源黑体 CN Bold" panose="020B0800000000000000" pitchFamily="34" charset="-122"/>
                <a:sym typeface="+mn-ea"/>
              </a:rPr>
              <a:t>生产计划过程中的关键绩效指标第二起草单位</a:t>
            </a:r>
            <a:endParaRPr lang="zh-CN" altLang="en-US" b="1" dirty="0">
              <a:solidFill>
                <a:schemeClr val="accent5">
                  <a:lumMod val="75000"/>
                </a:schemeClr>
              </a:solidFill>
              <a:latin typeface="思源黑体 CN Bold" panose="020B0800000000000000" pitchFamily="34" charset="-122"/>
              <a:ea typeface="思源黑体 CN Bold" panose="020B0800000000000000" pitchFamily="34" charset="-122"/>
              <a:sym typeface="+mn-ea"/>
            </a:endParaRPr>
          </a:p>
          <a:p>
            <a:pPr>
              <a:lnSpc>
                <a:spcPct val="150000"/>
              </a:lnSpc>
              <a:spcBef>
                <a:spcPts val="0"/>
              </a:spcBef>
              <a:spcAft>
                <a:spcPts val="1200"/>
              </a:spcAft>
            </a:pPr>
            <a:r>
              <a:rPr lang="zh-CN" altLang="en-US" b="1" dirty="0">
                <a:solidFill>
                  <a:schemeClr val="bg1"/>
                </a:solidFill>
                <a:latin typeface="思源黑体 CN Bold" panose="020B0800000000000000" pitchFamily="34" charset="-122"/>
                <a:ea typeface="思源黑体 CN Bold" panose="020B0800000000000000" pitchFamily="34" charset="-122"/>
                <a:sym typeface="+mn-ea"/>
              </a:rPr>
              <a:t>工业大数据分析与集成应用工业和信息化部重点实验室</a:t>
            </a:r>
            <a:r>
              <a:rPr lang="en-US" altLang="zh-CN" b="1" dirty="0">
                <a:solidFill>
                  <a:schemeClr val="bg1"/>
                </a:solidFill>
                <a:latin typeface="思源黑体 CN Bold" panose="020B0800000000000000" pitchFamily="34" charset="-122"/>
                <a:ea typeface="思源黑体 CN Bold" panose="020B0800000000000000" pitchFamily="34" charset="-122"/>
                <a:sym typeface="+mn-ea"/>
              </a:rPr>
              <a:t> — </a:t>
            </a:r>
            <a:r>
              <a:rPr lang="zh-CN" altLang="en-US" b="1" dirty="0">
                <a:solidFill>
                  <a:schemeClr val="bg1"/>
                </a:solidFill>
                <a:latin typeface="思源黑体 CN Bold" panose="020B0800000000000000" pitchFamily="34" charset="-122"/>
                <a:ea typeface="思源黑体 CN Bold" panose="020B0800000000000000" pitchFamily="34" charset="-122"/>
                <a:sym typeface="+mn-ea"/>
              </a:rPr>
              <a:t>数字孪生工作组成员单位</a:t>
            </a:r>
            <a:endParaRPr lang="zh-CN" altLang="en-US" b="1" dirty="0">
              <a:solidFill>
                <a:schemeClr val="bg1"/>
              </a:solidFill>
              <a:latin typeface="思源黑体 CN Bold" panose="020B0800000000000000" pitchFamily="34" charset="-122"/>
              <a:ea typeface="思源黑体 CN Bold" panose="020B0800000000000000" pitchFamily="34" charset="-122"/>
              <a:sym typeface="+mn-ea"/>
            </a:endParaRPr>
          </a:p>
        </p:txBody>
      </p:sp>
    </p:spTree>
  </p:cSld>
  <p:clrMapOvr>
    <a:masterClrMapping/>
  </p:clrMapOvr>
</p:sld>
</file>

<file path=ppt/tags/tag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xml><?xml version="1.0" encoding="utf-8"?>
<p:tagLst xmlns:p="http://schemas.openxmlformats.org/presentationml/2006/main">
  <p:tag name="ISLIDE.ICON" val="#119120;#153574;#89106;#171072;#120119;#373249;#405386;#158208;#881646;"/>
</p:tagLst>
</file>

<file path=ppt/tags/tag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ISLIDE.ICON" val="#119120;#153574;#89106;#171072;#120119;#373249;#405386;#158208;"/>
</p:tagLst>
</file>

<file path=ppt/tags/tag15.xml><?xml version="1.0" encoding="utf-8"?>
<p:tagLst xmlns:p="http://schemas.openxmlformats.org/presentationml/2006/main">
  <p:tag name="ISLIDE.ICON" val="#119120;#153574;#89106;#171072;#120119;#373249;#405386;#158208;"/>
</p:tagLst>
</file>

<file path=ppt/tags/tag16.xml><?xml version="1.0" encoding="utf-8"?>
<p:tagLst xmlns:p="http://schemas.openxmlformats.org/presentationml/2006/main">
  <p:tag name="ISLIDE.VECTOR" val="b0a6a83f-d1b5-478c-a3d6-b2d694e9b934"/>
</p:tagLst>
</file>

<file path=ppt/tags/tag17.xml><?xml version="1.0" encoding="utf-8"?>
<p:tagLst xmlns:p="http://schemas.openxmlformats.org/presentationml/2006/main">
  <p:tag name="ISLIDE.VECTOR" val="b0a6a83f-d1b5-478c-a3d6-b2d694e9b934"/>
</p:tagLst>
</file>

<file path=ppt/tags/tag18.xml><?xml version="1.0" encoding="utf-8"?>
<p:tagLst xmlns:p="http://schemas.openxmlformats.org/presentationml/2006/main">
  <p:tag name="ISLIDE.VECTOR" val="#184738;"/>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ICON" val="#158877;"/>
</p:tagLst>
</file>

<file path=ppt/tags/tag20.xml><?xml version="1.0" encoding="utf-8"?>
<p:tagLst xmlns:p="http://schemas.openxmlformats.org/presentationml/2006/main">
  <p:tag name="KSO_WM_UNIT_PLACING_PICTURE_USER_VIEWPORT" val="{&quot;height&quot;:5400.725984251969,&quot;width&quot;:6421.012598425197}"/>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ISLIDE.ICON" val="#119120;#153574;#89106;#171072;#120119;#373249;#405386;#158208;"/>
</p:tagLst>
</file>

<file path=ppt/tags/tag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xml><?xml version="1.0" encoding="utf-8"?>
<p:tagLst xmlns:p="http://schemas.openxmlformats.org/presentationml/2006/main">
  <p:tag name="ISLIDE.ICON" val="#119120;#153574;#89106;#171072;#120119;#373249;#405386;#158208;"/>
</p:tagLst>
</file>

<file path=ppt/tags/tag28.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p="http://schemas.openxmlformats.org/presentationml/2006/main">
  <p:tag name="ISLIDE.ICON" val="#119120;#153574;#89106;#171072;#120119;#373249;#405386;#158208;#11104;#151488;"/>
</p:tagLst>
</file>

<file path=ppt/tags/tag3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p="http://schemas.openxmlformats.org/presentationml/2006/main">
  <p:tag name="ISLIDE.ICON" val="#119120;#153574;#89106;#171072;#120119;#373249;#405386;#158208;"/>
</p:tagLst>
</file>

<file path=ppt/tags/tag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UNIT_TABLE_BEAUTIFY" val="smartTable{de6a98c3-8451-4082-8f3a-794ad10099c0}"/>
  <p:tag name="TABLE_ENDDRAG_ORIGIN_RECT" val="731*114"/>
  <p:tag name="TABLE_ENDDRAG_RECT" val="44*226*732*114"/>
</p:tagLst>
</file>

<file path=ppt/tags/tag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UNIT_TABLE_BEAUTIFY" val="smartTable{37abfdd9-e0ae-4a95-bad4-7a70adb09c58}"/>
</p:tagLst>
</file>

<file path=ppt/tags/tag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xml><?xml version="1.0" encoding="utf-8"?>
<p:tagLst xmlns:p="http://schemas.openxmlformats.org/presentationml/2006/main">
  <p:tag name="ISLIDE.ICON" val="#119120;#153574;#89106;#171072;#120119;#373249;#405386;#158208;"/>
</p:tagLst>
</file>

<file path=ppt/tags/tag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xml><?xml version="1.0" encoding="utf-8"?>
<p:tagLst xmlns:p="http://schemas.openxmlformats.org/presentationml/2006/main">
  <p:tag name="ISLIDE.ICON" val="#119120;#153574;#89106;#171072;#120119;#373249;#405386;#15820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ISLIDE.ICON" val="#119120;#153574;#89106;#171072;#120119;#373249;#405386;#158208;"/>
</p:tagLst>
</file>

<file path=ppt/tags/tag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xml><?xml version="1.0" encoding="utf-8"?>
<p:tagLst xmlns:p="http://schemas.openxmlformats.org/presentationml/2006/main">
  <p:tag name="ISLIDE.ICON" val="#119120;#153574;#89106;#171072;#120119;#373249;#405386;#158208;"/>
</p:tagLst>
</file>

<file path=ppt/tags/tag4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xml><?xml version="1.0" encoding="utf-8"?>
<p:tagLst xmlns:p="http://schemas.openxmlformats.org/presentationml/2006/main">
  <p:tag name="ISLIDE.ICON" val="#400712;#404855;#380236;#16790;#380042;#400889;#47638;#372943;#373126;#168976;#370082;#368979;"/>
</p:tagLst>
</file>

<file path=ppt/tags/tag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xml><?xml version="1.0" encoding="utf-8"?>
<p:tagLst xmlns:p="http://schemas.openxmlformats.org/presentationml/2006/main">
  <p:tag name="ISLIDE.ICON" val="#119120;#153574;#89106;#171072;#120119;#373249;#405386;#158208;"/>
</p:tagLst>
</file>

<file path=ppt/tags/tag49.xml><?xml version="1.0" encoding="utf-8"?>
<p:tagLst xmlns:p="http://schemas.openxmlformats.org/presentationml/2006/main">
  <p:tag name="ISLIDE.ICON" val="#119120;#153574;#89106;#171072;#120119;#373249;#405386;#158208;"/>
</p:tagLst>
</file>

<file path=ppt/tags/tag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PLACING_PICTURE_USER_VIEWPORT" val="{&quot;height&quot;:6943,&quot;width&quot;:7834}"/>
</p:tagLst>
</file>

<file path=ppt/tags/tag51.xml><?xml version="1.0" encoding="utf-8"?>
<p:tagLst xmlns:p="http://schemas.openxmlformats.org/presentationml/2006/main">
  <p:tag name="ISLIDE.ICON" val="#119120;#153574;#89106;#171072;#120119;#373249;#405386;#158208;"/>
</p:tagLst>
</file>

<file path=ppt/tags/tag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xml><?xml version="1.0" encoding="utf-8"?>
<p:tagLst xmlns:p="http://schemas.openxmlformats.org/presentationml/2006/main">
  <p:tag name="ISLIDE.ICON" val="#119120;#153574;#89106;#171072;#120119;#373249;#405386;#158208;"/>
</p:tagLst>
</file>

<file path=ppt/tags/tag5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58.xml><?xml version="1.0" encoding="utf-8"?>
<p:tagLst xmlns:p="http://schemas.openxmlformats.org/presentationml/2006/main">
  <p:tag name="ISLIDE.ICON" val="#119120;#153574;#89106;#171072;#120119;#373249;#405386;#158208;"/>
</p:tagLst>
</file>

<file path=ppt/tags/tag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0.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2.xml><?xml version="1.0" encoding="utf-8"?>
<p:tagLst xmlns:p="http://schemas.openxmlformats.org/presentationml/2006/main">
  <p:tag name="ISLIDE.ICON" val="#119120;#153574;#89106;#171072;#120119;#373249;#405386;#158208;"/>
</p:tagLst>
</file>

<file path=ppt/tags/tag63.xml><?xml version="1.0" encoding="utf-8"?>
<p:tagLst xmlns:p="http://schemas.openxmlformats.org/presentationml/2006/main">
  <p:tag name="ISLIDE.ICON" val="#119120;#153574;#89106;#171072;#120119;#373249;#405386;#158208;"/>
</p:tagLst>
</file>

<file path=ppt/tags/tag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xml><?xml version="1.0" encoding="utf-8"?>
<p:tagLst xmlns:p="http://schemas.openxmlformats.org/presentationml/2006/main">
  <p:tag name="ISLIDE.ICON" val="#119120;#153574;#89106;#171072;#120119;#373249;#405386;#158208;"/>
</p:tagLst>
</file>

<file path=ppt/tags/tag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8.xml><?xml version="1.0" encoding="utf-8"?>
<p:tagLst xmlns:p="http://schemas.openxmlformats.org/presentationml/2006/main">
  <p:tag name="ISLIDE.ICON" val="#119120;#153574;#89106;#171072;#120119;#373249;#405386;#158208;#179757;#75709;#21426;#77209;"/>
</p:tagLst>
</file>

<file path=ppt/tags/tag69.xml><?xml version="1.0" encoding="utf-8"?>
<p:tagLst xmlns:p="http://schemas.openxmlformats.org/presentationml/2006/main">
  <p:tag name="ISLIDE.TEMPLATE" val="https://www.islide.cc;"/>
</p:tagLst>
</file>

<file path=ppt/tags/tag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2.xml><?xml version="1.0" encoding="utf-8"?>
<p:tagLst xmlns:p="http://schemas.openxmlformats.org/presentationml/2006/main">
  <p:tag name="KSO_WPP_MARK_KEY" val="d0aa0e51-ca26-4b82-9e48-c222a635efa6"/>
  <p:tag name="COMMONDATA" val="eyJoZGlkIjoiN2Q5ZmRkNTQxZjNhMGVmYTUyMjc4MTdjOWM2OGY4M2YifQ=="/>
</p:tagLst>
</file>

<file path=ppt/tags/tag8.xml><?xml version="1.0" encoding="utf-8"?>
<p:tagLst xmlns:p="http://schemas.openxmlformats.org/presentationml/2006/main">
  <p:tag name="ISLIDE.ICON" val="#119120;#153574;#89106;#171072;#120119;#373249;#405386;#158208;"/>
</p:tagLst>
</file>

<file path=ppt/tags/tag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heme/theme1.xml><?xml version="1.0" encoding="utf-8"?>
<a:theme xmlns:a="http://schemas.openxmlformats.org/drawingml/2006/main" name="1_IKAS-PPT-v2.0">
  <a:themeElements>
    <a:clrScheme name="IKAS">
      <a:dk1>
        <a:srgbClr val="000000"/>
      </a:dk1>
      <a:lt1>
        <a:sysClr val="window" lastClr="FFFFFF"/>
      </a:lt1>
      <a:dk2>
        <a:srgbClr val="005F81"/>
      </a:dk2>
      <a:lt2>
        <a:srgbClr val="E7E6E6"/>
      </a:lt2>
      <a:accent1>
        <a:srgbClr val="2993E3"/>
      </a:accent1>
      <a:accent2>
        <a:srgbClr val="EF8B63"/>
      </a:accent2>
      <a:accent3>
        <a:srgbClr val="4DC885"/>
      </a:accent3>
      <a:accent4>
        <a:srgbClr val="EFC842"/>
      </a:accent4>
      <a:accent5>
        <a:srgbClr val="5BD4FF"/>
      </a:accent5>
      <a:accent6>
        <a:srgbClr val="C0C0C0"/>
      </a:accent6>
      <a:hlink>
        <a:srgbClr val="F3A98B"/>
      </a:hlink>
      <a:folHlink>
        <a:srgbClr val="D7B5C6"/>
      </a:folHlink>
    </a:clrScheme>
    <a:fontScheme name="思源黑体-免费">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ED690"/>
        </a:solidFill>
        <a:ln>
          <a:noFill/>
        </a:ln>
      </a:spPr>
      <a:bodyPr rot="0" spcFirstLastPara="0" vertOverflow="overflow" horzOverflow="overflow" vert="horz" wrap="square" lIns="36000" tIns="36000" rIns="36000" bIns="36000" numCol="1" spcCol="0" rtlCol="0" fromWordArt="0" anchor="ctr" anchorCtr="0" forceAA="0" compatLnSpc="1">
        <a:noAutofit/>
      </a:bodyPr>
      <a:lstStyle>
        <a:defPPr marL="0" marR="0" indent="0" algn="ctr" defTabSz="914400" rtl="0" eaLnBrk="1" fontAlgn="base" latinLnBrk="0" hangingPunct="1">
          <a:lnSpc>
            <a:spcPct val="125000"/>
          </a:lnSpc>
          <a:spcBef>
            <a:spcPct val="0"/>
          </a:spcBef>
          <a:spcAft>
            <a:spcPts val="600"/>
          </a:spcAft>
          <a:buClrTx/>
          <a:buSzTx/>
          <a:buFontTx/>
          <a:buNone/>
          <a:defRPr kumimoji="0" sz="1200" b="0" i="0" u="none" strike="noStrike" kern="1200" cap="none" spc="0" normalizeH="0" baseline="0" noProof="0" dirty="0" smtClean="0">
            <a:ln>
              <a:noFill/>
            </a:ln>
            <a:solidFill>
              <a:srgbClr val="000000"/>
            </a:solidFill>
            <a:effectLst/>
            <a:uLnTx/>
            <a:uFillTx/>
            <a:latin typeface="思源黑体 CN Regular" panose="020B0500000000000000" pitchFamily="34" charset="-122"/>
            <a:ea typeface="思源黑体 CN Regular"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l">
          <a:lnSpc>
            <a:spcPct val="125000"/>
          </a:lnSpc>
          <a:spcAft>
            <a:spcPts val="600"/>
          </a:spcAft>
          <a:defRPr sz="1200"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5E27BB"/>
    </a:accent1>
    <a:accent2>
      <a:srgbClr val="655BD9"/>
    </a:accent2>
    <a:accent3>
      <a:srgbClr val="654B89"/>
    </a:accent3>
    <a:accent4>
      <a:srgbClr val="A17DB9"/>
    </a:accent4>
    <a:accent5>
      <a:srgbClr val="49F0FF"/>
    </a:accent5>
    <a:accent6>
      <a:srgbClr val="4AA3AB"/>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otalTime>0</TotalTime>
  <Words>10141</Words>
  <Application>WPS 演示</Application>
  <PresentationFormat>宽屏</PresentationFormat>
  <Paragraphs>1343</Paragraphs>
  <Slides>49</Slides>
  <Notes>37</Notes>
  <HiddenSlides>11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9" baseType="lpstr">
      <vt:lpstr>Arial</vt:lpstr>
      <vt:lpstr>宋体</vt:lpstr>
      <vt:lpstr>Wingdings</vt:lpstr>
      <vt:lpstr>思源黑体 CN Regular</vt:lpstr>
      <vt:lpstr>黑体</vt:lpstr>
      <vt:lpstr>Arial</vt:lpstr>
      <vt:lpstr>思源黑体 CN Bold</vt:lpstr>
      <vt:lpstr>等线</vt:lpstr>
      <vt:lpstr>微软雅黑</vt:lpstr>
      <vt:lpstr>Times New Roman</vt:lpstr>
      <vt:lpstr>思源黑体 CN Heavy</vt:lpstr>
      <vt:lpstr>阿里巴巴普惠体 R</vt:lpstr>
      <vt:lpstr>Arial Unicode MS</vt:lpstr>
      <vt:lpstr>Calibri</vt:lpstr>
      <vt:lpstr>Huawei Sans</vt:lpstr>
      <vt:lpstr>思源黑体 CN Normal</vt:lpstr>
      <vt:lpstr>思源黑体 CN Regular</vt:lpstr>
      <vt:lpstr>DejaVu Math TeX Gyre</vt:lpstr>
      <vt:lpstr>1_IKAS-PPT-v2.0</vt:lpstr>
      <vt:lpstr>Paint.Picture</vt:lpstr>
      <vt:lpstr>PowerPoint 演示文稿</vt:lpstr>
      <vt:lpstr>PowerPoint 演示文稿</vt:lpstr>
      <vt:lpstr>PowerPoint 演示文稿</vt:lpstr>
      <vt:lpstr>PowerPoint 演示文稿</vt:lpstr>
      <vt:lpstr>PowerPoint 演示文稿</vt:lpstr>
      <vt:lpstr>PowerPoint 演示文稿</vt:lpstr>
      <vt:lpstr>地域布局</vt:lpstr>
      <vt:lpstr>与多家国内半导体制造龙头合作，助力产业发展（部分客户）</vt:lpstr>
      <vt:lpstr>PowerPoint 演示文稿</vt:lpstr>
      <vt:lpstr>PowerPoint 演示文稿</vt:lpstr>
      <vt:lpstr>半导体根因分析背景</vt:lpstr>
      <vt:lpstr>FDC MVA POC 分析目标及过程</vt:lpstr>
      <vt:lpstr>FDC MVA POC 分析过程</vt:lpstr>
      <vt:lpstr>FDC MVA POC 完成状态</vt:lpstr>
      <vt:lpstr>FDC MVA POC 参与人员</vt:lpstr>
      <vt:lpstr>PowerPoint 演示文稿</vt:lpstr>
      <vt:lpstr>AI人工智能系统</vt:lpstr>
      <vt:lpstr>一般处理流程</vt:lpstr>
      <vt:lpstr>PCA(一)</vt:lpstr>
      <vt:lpstr>PCA(二)</vt:lpstr>
      <vt:lpstr>支持向量机</vt:lpstr>
      <vt:lpstr>随机森林</vt:lpstr>
      <vt:lpstr>算法自适应-根因分析RCA</vt:lpstr>
      <vt:lpstr>定位根因方式</vt:lpstr>
      <vt:lpstr>PowerPoint 演示文稿</vt:lpstr>
      <vt:lpstr>PowerPoint 演示文稿</vt:lpstr>
      <vt:lpstr>输出结果格式说明</vt:lpstr>
      <vt:lpstr>FDC MVA 附加分析结果展示</vt:lpstr>
      <vt:lpstr>FDC MVA 基本case分析结果展示</vt:lpstr>
      <vt:lpstr>PowerPoint 演示文稿</vt:lpstr>
      <vt:lpstr>PowerPoint 演示文稿</vt:lpstr>
      <vt:lpstr>IKAS-AIMP功能总览</vt:lpstr>
      <vt:lpstr>AIMP 用户使用界面</vt:lpstr>
      <vt:lpstr>IKAS FDC 系统方案架构图</vt:lpstr>
      <vt:lpstr>FDC MVA POC 的算法</vt:lpstr>
      <vt:lpstr>决策树</vt:lpstr>
      <vt:lpstr>随机森林</vt:lpstr>
      <vt:lpstr>逻辑回归</vt:lpstr>
      <vt:lpstr>支持向量机</vt:lpstr>
      <vt:lpstr>根因分析 Flow Demo</vt:lpstr>
      <vt:lpstr>PowerPoint 演示文稿</vt:lpstr>
      <vt:lpstr>算法自适应-虚拟量测(VM)</vt:lpstr>
      <vt:lpstr>算法自适应-设备预测性维护Pdm</vt:lpstr>
      <vt:lpstr>展望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IKAS</dc:creator>
  <cp:lastModifiedBy>xxs</cp:lastModifiedBy>
  <cp:revision>859</cp:revision>
  <dcterms:created xsi:type="dcterms:W3CDTF">2020-11-16T16:40:00Z</dcterms:created>
  <dcterms:modified xsi:type="dcterms:W3CDTF">2023-06-07T14:28:32Z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D67D89F9FA3E4A578B0171342D488E25_12</vt:lpwstr>
  </property>
  <property fmtid="{D5CDD505-2E9C-101B-9397-08002B2CF9AE}" pid="3" name="KSOProductBuildVer">
    <vt:lpwstr>2052-11.1.0.14309</vt:lpwstr>
  </property>
</Properties>
</file>